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9" r:id="rId7"/>
    <p:sldId id="270" r:id="rId8"/>
    <p:sldId id="271" r:id="rId9"/>
    <p:sldId id="272" r:id="rId10"/>
    <p:sldId id="274" r:id="rId11"/>
    <p:sldId id="260" r:id="rId12"/>
    <p:sldId id="261" r:id="rId13"/>
    <p:sldId id="262" r:id="rId14"/>
    <p:sldId id="263" r:id="rId15"/>
    <p:sldId id="275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864" y="306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19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83210" y="1625197"/>
            <a:ext cx="542976" cy="229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54941" y="1634762"/>
            <a:ext cx="276251" cy="219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64687" y="1625197"/>
            <a:ext cx="542976" cy="229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36418" y="1625197"/>
            <a:ext cx="285777" cy="229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36639" y="1625197"/>
            <a:ext cx="542976" cy="239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0399" y="2074746"/>
            <a:ext cx="542976" cy="229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6088" y="2973844"/>
            <a:ext cx="2095700" cy="239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8396" y="545825"/>
            <a:ext cx="48449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16026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353" y="620688"/>
            <a:ext cx="7011069" cy="4162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35338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4823" y="549000"/>
            <a:ext cx="62343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4760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6888" y="545825"/>
            <a:ext cx="5888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69300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705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419" b="46859"/>
          <a:stretch/>
        </p:blipFill>
        <p:spPr>
          <a:xfrm>
            <a:off x="3294100" y="3573016"/>
            <a:ext cx="2555800" cy="54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1FB5AE2-9DD1-ECBF-3E76-D2FEE66CD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488" y="2600220"/>
            <a:ext cx="3088800" cy="8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28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04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87824" y="2636912"/>
            <a:ext cx="864096" cy="542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40101" y="3370611"/>
            <a:ext cx="1009746" cy="305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70046" y="3370611"/>
            <a:ext cx="352458" cy="305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55976" y="3861048"/>
            <a:ext cx="576064" cy="492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26672" y="4535005"/>
            <a:ext cx="704917" cy="314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93265" y="5107658"/>
            <a:ext cx="381036" cy="305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39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26187" y="1747140"/>
            <a:ext cx="1009746" cy="314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17102" y="1747140"/>
            <a:ext cx="1000220" cy="314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79439" y="1756670"/>
            <a:ext cx="1009746" cy="304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16661" y="2318974"/>
            <a:ext cx="1028798" cy="314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98050" y="2318974"/>
            <a:ext cx="1028798" cy="314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79439" y="2318974"/>
            <a:ext cx="1028798" cy="314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88127" y="2881278"/>
            <a:ext cx="1352679" cy="314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026804" y="2871748"/>
            <a:ext cx="1352679" cy="324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43863"/>
            <a:ext cx="8640000" cy="2860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02527" y="2693437"/>
            <a:ext cx="695391" cy="314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02085" y="3246403"/>
            <a:ext cx="2352899" cy="324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8.png">
            <a:extLst>
              <a:ext uri="{FF2B5EF4-FFF2-40B4-BE49-F238E27FC236}">
                <a16:creationId xmlns:a16="http://schemas.microsoft.com/office/drawing/2014/main" id="{20F61606-4DB4-CB29-F6E7-52826D87867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7108" y="3942378"/>
            <a:ext cx="8640000" cy="2294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EB3AF717-123B-CE31-9EAF-ED62AB1C0EF7}"/>
              </a:ext>
            </a:extLst>
          </p:cNvPr>
          <p:cNvSpPr/>
          <p:nvPr/>
        </p:nvSpPr>
        <p:spPr bwMode="white">
          <a:xfrm>
            <a:off x="1564351" y="5185467"/>
            <a:ext cx="866857" cy="305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005A305A-7CCA-138D-4CF1-07804BD58C0A}"/>
              </a:ext>
            </a:extLst>
          </p:cNvPr>
          <p:cNvSpPr/>
          <p:nvPr/>
        </p:nvSpPr>
        <p:spPr bwMode="white">
          <a:xfrm>
            <a:off x="1735818" y="4611733"/>
            <a:ext cx="4029459" cy="325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>
            <a:extLst>
              <a:ext uri="{FF2B5EF4-FFF2-40B4-BE49-F238E27FC236}">
                <a16:creationId xmlns:a16="http://schemas.microsoft.com/office/drawing/2014/main" id="{6A14AA55-2B2B-0639-94C8-9633D41A14B8}"/>
              </a:ext>
            </a:extLst>
          </p:cNvPr>
          <p:cNvSpPr/>
          <p:nvPr/>
        </p:nvSpPr>
        <p:spPr bwMode="white">
          <a:xfrm>
            <a:off x="2393105" y="5175904"/>
            <a:ext cx="3600793" cy="325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>
            <a:extLst>
              <a:ext uri="{FF2B5EF4-FFF2-40B4-BE49-F238E27FC236}">
                <a16:creationId xmlns:a16="http://schemas.microsoft.com/office/drawing/2014/main" id="{B14F9C90-AFA0-9899-CB3F-0A740C3960E7}"/>
              </a:ext>
            </a:extLst>
          </p:cNvPr>
          <p:cNvSpPr/>
          <p:nvPr/>
        </p:nvSpPr>
        <p:spPr bwMode="white">
          <a:xfrm>
            <a:off x="1573877" y="5740075"/>
            <a:ext cx="5296405" cy="325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>
            <a:extLst>
              <a:ext uri="{FF2B5EF4-FFF2-40B4-BE49-F238E27FC236}">
                <a16:creationId xmlns:a16="http://schemas.microsoft.com/office/drawing/2014/main" id="{247A984F-942D-80DD-BE3F-47F6C61D4F97}"/>
              </a:ext>
            </a:extLst>
          </p:cNvPr>
          <p:cNvSpPr/>
          <p:nvPr/>
        </p:nvSpPr>
        <p:spPr bwMode="white">
          <a:xfrm>
            <a:off x="6012951" y="5300213"/>
            <a:ext cx="371510" cy="47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A729C6FC-CAF6-0AC4-9C64-07E7E1012D06}"/>
              </a:ext>
            </a:extLst>
          </p:cNvPr>
          <p:cNvSpPr/>
          <p:nvPr/>
        </p:nvSpPr>
        <p:spPr bwMode="white">
          <a:xfrm>
            <a:off x="5736700" y="4611733"/>
            <a:ext cx="3076868" cy="325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49850BB4-592B-9342-7D60-6D463B357D34}"/>
              </a:ext>
            </a:extLst>
          </p:cNvPr>
          <p:cNvSpPr/>
          <p:nvPr/>
        </p:nvSpPr>
        <p:spPr bwMode="white">
          <a:xfrm>
            <a:off x="6365410" y="5175904"/>
            <a:ext cx="2448158" cy="325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886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6562" y="4530212"/>
            <a:ext cx="4324762" cy="314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6088" y="3967885"/>
            <a:ext cx="7744564" cy="314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8028" y="3405557"/>
            <a:ext cx="7573098" cy="314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87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12008" y="1586490"/>
            <a:ext cx="533450" cy="238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40851" y="1586490"/>
            <a:ext cx="542976" cy="238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32119" y="1586490"/>
            <a:ext cx="361984" cy="238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0355" y="2035641"/>
            <a:ext cx="533450" cy="238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25966" y="2035641"/>
            <a:ext cx="1257420" cy="238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93530" y="2035641"/>
            <a:ext cx="2276692" cy="238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37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322549" y="1652363"/>
            <a:ext cx="228621" cy="171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22549" y="2100714"/>
            <a:ext cx="228621" cy="171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22549" y="2558605"/>
            <a:ext cx="219095" cy="162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84445" y="2987878"/>
            <a:ext cx="257199" cy="219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6672"/>
            <a:ext cx="8640000" cy="4335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092824" y="2458632"/>
            <a:ext cx="1571775" cy="38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5AB1DC5F-58DE-FE78-C652-A8D5F35E7E70}"/>
              </a:ext>
            </a:extLst>
          </p:cNvPr>
          <p:cNvSpPr/>
          <p:nvPr/>
        </p:nvSpPr>
        <p:spPr bwMode="white">
          <a:xfrm>
            <a:off x="971601" y="1985386"/>
            <a:ext cx="864096" cy="72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>
            <a:extLst>
              <a:ext uri="{FF2B5EF4-FFF2-40B4-BE49-F238E27FC236}">
                <a16:creationId xmlns:a16="http://schemas.microsoft.com/office/drawing/2014/main" id="{6EF93048-8375-4F33-1BF9-CD63AC34012A}"/>
              </a:ext>
            </a:extLst>
          </p:cNvPr>
          <p:cNvSpPr/>
          <p:nvPr/>
        </p:nvSpPr>
        <p:spPr bwMode="white">
          <a:xfrm>
            <a:off x="899592" y="3336871"/>
            <a:ext cx="864096" cy="72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>
            <a:extLst>
              <a:ext uri="{FF2B5EF4-FFF2-40B4-BE49-F238E27FC236}">
                <a16:creationId xmlns:a16="http://schemas.microsoft.com/office/drawing/2014/main" id="{9471C69C-9256-4612-7501-4E39467308C8}"/>
              </a:ext>
            </a:extLst>
          </p:cNvPr>
          <p:cNvSpPr/>
          <p:nvPr/>
        </p:nvSpPr>
        <p:spPr bwMode="white">
          <a:xfrm>
            <a:off x="904206" y="4251546"/>
            <a:ext cx="864096" cy="72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>
            <a:extLst>
              <a:ext uri="{FF2B5EF4-FFF2-40B4-BE49-F238E27FC236}">
                <a16:creationId xmlns:a16="http://schemas.microsoft.com/office/drawing/2014/main" id="{0C3EB267-216C-2697-0713-703751148865}"/>
              </a:ext>
            </a:extLst>
          </p:cNvPr>
          <p:cNvSpPr/>
          <p:nvPr/>
        </p:nvSpPr>
        <p:spPr bwMode="white">
          <a:xfrm>
            <a:off x="3995936" y="4697880"/>
            <a:ext cx="864096" cy="72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13.png">
            <a:extLst>
              <a:ext uri="{FF2B5EF4-FFF2-40B4-BE49-F238E27FC236}">
                <a16:creationId xmlns:a16="http://schemas.microsoft.com/office/drawing/2014/main" id="{120AB98D-B396-63BC-ED15-1F3B9349C0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4801531"/>
            <a:ext cx="8640000" cy="1808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>
            <a:extLst>
              <a:ext uri="{FF2B5EF4-FFF2-40B4-BE49-F238E27FC236}">
                <a16:creationId xmlns:a16="http://schemas.microsoft.com/office/drawing/2014/main" id="{24C1E9FB-1243-7A3B-EE70-B6107F2D33F1}"/>
              </a:ext>
            </a:extLst>
          </p:cNvPr>
          <p:cNvSpPr/>
          <p:nvPr/>
        </p:nvSpPr>
        <p:spPr bwMode="white">
          <a:xfrm>
            <a:off x="2771166" y="4916375"/>
            <a:ext cx="190518" cy="181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>
            <a:extLst>
              <a:ext uri="{FF2B5EF4-FFF2-40B4-BE49-F238E27FC236}">
                <a16:creationId xmlns:a16="http://schemas.microsoft.com/office/drawing/2014/main" id="{8AAC85E7-C959-20A6-8763-7DEB773A00D1}"/>
              </a:ext>
            </a:extLst>
          </p:cNvPr>
          <p:cNvSpPr/>
          <p:nvPr/>
        </p:nvSpPr>
        <p:spPr bwMode="white">
          <a:xfrm>
            <a:off x="7991364" y="5796852"/>
            <a:ext cx="771598" cy="239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4">
            <a:extLst>
              <a:ext uri="{FF2B5EF4-FFF2-40B4-BE49-F238E27FC236}">
                <a16:creationId xmlns:a16="http://schemas.microsoft.com/office/drawing/2014/main" id="{CD011E74-7E17-AB6A-9783-4A480EF75DD8}"/>
              </a:ext>
            </a:extLst>
          </p:cNvPr>
          <p:cNvSpPr/>
          <p:nvPr/>
        </p:nvSpPr>
        <p:spPr bwMode="white">
          <a:xfrm>
            <a:off x="789777" y="6246661"/>
            <a:ext cx="1247894" cy="239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2022-11-09T06:57:19Z</dcterms:created>
  <dcterms:modified xsi:type="dcterms:W3CDTF">2023-01-11T05:40:11Z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