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9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6840" y="545825"/>
            <a:ext cx="50080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95" y="476672"/>
            <a:ext cx="6915810" cy="555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8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417" b="41281"/>
          <a:stretch/>
        </p:blipFill>
        <p:spPr>
          <a:xfrm>
            <a:off x="2634916" y="3573016"/>
            <a:ext cx="3851944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1D2D5A-EA74-D0F2-22B2-664E2ED1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86539"/>
            <a:ext cx="3088800" cy="839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6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6716" y="1223137"/>
            <a:ext cx="285777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9065" y="1777392"/>
            <a:ext cx="361984" cy="31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0156" y="1777392"/>
            <a:ext cx="361984" cy="31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1722" y="1786946"/>
            <a:ext cx="371510" cy="29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2388806"/>
            <a:ext cx="704917" cy="30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8690" y="2379252"/>
            <a:ext cx="695391" cy="29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9781" y="2379252"/>
            <a:ext cx="695391" cy="30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124" y="2981112"/>
            <a:ext cx="695391" cy="31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8690" y="2981112"/>
            <a:ext cx="695391" cy="30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69781" y="2990665"/>
            <a:ext cx="685865" cy="30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3008412"/>
            <a:ext cx="695391" cy="31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1711" y="3008412"/>
            <a:ext cx="695391" cy="31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5669" y="4211284"/>
            <a:ext cx="1028798" cy="30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4606"/>
            <a:ext cx="8640000" cy="302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93265" y="2816824"/>
            <a:ext cx="228621" cy="23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C8426992-1E6F-37AC-B308-9AEE814D6E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818395"/>
            <a:ext cx="8640000" cy="249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2611102-5834-3268-EE6C-4C033618D7D3}"/>
              </a:ext>
            </a:extLst>
          </p:cNvPr>
          <p:cNvSpPr/>
          <p:nvPr/>
        </p:nvSpPr>
        <p:spPr bwMode="white">
          <a:xfrm>
            <a:off x="4792617" y="5183154"/>
            <a:ext cx="3991356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DC36158-2F2E-C2E4-42E4-05AF2A8E7C91}"/>
              </a:ext>
            </a:extLst>
          </p:cNvPr>
          <p:cNvSpPr/>
          <p:nvPr/>
        </p:nvSpPr>
        <p:spPr bwMode="white">
          <a:xfrm>
            <a:off x="1563333" y="5784412"/>
            <a:ext cx="3153076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6066" y="2360401"/>
            <a:ext cx="2352899" cy="31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3386" y="2952825"/>
            <a:ext cx="1333627" cy="31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6293" y="549000"/>
            <a:ext cx="4709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6488" y="545825"/>
            <a:ext cx="5068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