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71" r:id="rId8"/>
    <p:sldId id="273" r:id="rId9"/>
    <p:sldId id="274" r:id="rId10"/>
    <p:sldId id="267" r:id="rId11"/>
    <p:sldId id="268" r:id="rId12"/>
    <p:sldId id="269" r:id="rId13"/>
    <p:sldId id="270" r:id="rId14"/>
    <p:sldId id="276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594" y="10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9143" y="545825"/>
            <a:ext cx="4165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299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2501" y="549000"/>
            <a:ext cx="50167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0699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8694" y="548680"/>
            <a:ext cx="6944387" cy="5286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383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51" y="549000"/>
            <a:ext cx="49226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9948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9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253" b="44130"/>
          <a:stretch/>
        </p:blipFill>
        <p:spPr>
          <a:xfrm>
            <a:off x="3318992" y="3573016"/>
            <a:ext cx="248379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AC58EB-3659-77BE-6DF6-02BF7CD7C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00" y="2586539"/>
            <a:ext cx="3088800" cy="839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0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55294" y="2205044"/>
            <a:ext cx="238147" cy="24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4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6143" y="1929569"/>
            <a:ext cx="447717" cy="41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7929" y="1900932"/>
            <a:ext cx="361984" cy="44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2845958"/>
            <a:ext cx="514399" cy="44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316" y="2836412"/>
            <a:ext cx="504873" cy="42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0244" y="2893687"/>
            <a:ext cx="476295" cy="343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8480" y="2836412"/>
            <a:ext cx="457243" cy="420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74346" y="2826866"/>
            <a:ext cx="457243" cy="42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8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70002" y="2471255"/>
            <a:ext cx="371510" cy="314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5349" y="3071591"/>
            <a:ext cx="381036" cy="32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028DB260-3A16-8F1A-D699-5A59F0385F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072285"/>
            <a:ext cx="8640000" cy="1816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629913B-1812-DDE0-710D-4CC73B226F1B}"/>
              </a:ext>
            </a:extLst>
          </p:cNvPr>
          <p:cNvSpPr/>
          <p:nvPr/>
        </p:nvSpPr>
        <p:spPr bwMode="white">
          <a:xfrm>
            <a:off x="5827559" y="4215710"/>
            <a:ext cx="371510" cy="32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48420764-3461-200C-51E3-E32C435F1825}"/>
              </a:ext>
            </a:extLst>
          </p:cNvPr>
          <p:cNvSpPr/>
          <p:nvPr/>
        </p:nvSpPr>
        <p:spPr bwMode="white">
          <a:xfrm>
            <a:off x="2874527" y="5430046"/>
            <a:ext cx="371510" cy="315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78335"/>
            <a:ext cx="8640000" cy="368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879776"/>
            <a:ext cx="5772701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4090172"/>
            <a:ext cx="1828974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>
            <a:extLst>
              <a:ext uri="{FF2B5EF4-FFF2-40B4-BE49-F238E27FC236}">
                <a16:creationId xmlns:a16="http://schemas.microsoft.com/office/drawing/2014/main" id="{54C8B6D1-15F5-A894-5ACE-C409689731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723864"/>
            <a:ext cx="8640000" cy="1153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17309391-F89E-242C-5B63-133A7AF341D8}"/>
              </a:ext>
            </a:extLst>
          </p:cNvPr>
          <p:cNvSpPr/>
          <p:nvPr/>
        </p:nvSpPr>
        <p:spPr bwMode="white">
          <a:xfrm>
            <a:off x="1236070" y="5448318"/>
            <a:ext cx="3114972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8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2912" y="2015468"/>
            <a:ext cx="2743461" cy="23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7389" y="2464111"/>
            <a:ext cx="790650" cy="23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0299" y="2464111"/>
            <a:ext cx="542976" cy="229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2934" y="2464111"/>
            <a:ext cx="542976" cy="229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3331" y="2912754"/>
            <a:ext cx="533450" cy="21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2.png">
            <a:extLst>
              <a:ext uri="{FF2B5EF4-FFF2-40B4-BE49-F238E27FC236}">
                <a16:creationId xmlns:a16="http://schemas.microsoft.com/office/drawing/2014/main" id="{C84E4E1D-59D7-BCE6-2631-F842EE09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508" y="3246896"/>
            <a:ext cx="8640000" cy="1873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8E9EDEA4-EDC3-8D23-BA2C-4E5FE0E49E95}"/>
              </a:ext>
            </a:extLst>
          </p:cNvPr>
          <p:cNvSpPr/>
          <p:nvPr/>
        </p:nvSpPr>
        <p:spPr bwMode="white">
          <a:xfrm>
            <a:off x="2567897" y="3810905"/>
            <a:ext cx="4420022" cy="23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09B27D73-98DB-08EC-4590-7FAAE1CC9605}"/>
              </a:ext>
            </a:extLst>
          </p:cNvPr>
          <p:cNvSpPr/>
          <p:nvPr/>
        </p:nvSpPr>
        <p:spPr bwMode="white">
          <a:xfrm>
            <a:off x="862759" y="4250642"/>
            <a:ext cx="6134685" cy="248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588215F0-3ADF-4FE5-48CC-3BDE51FF2775}"/>
              </a:ext>
            </a:extLst>
          </p:cNvPr>
          <p:cNvSpPr/>
          <p:nvPr/>
        </p:nvSpPr>
        <p:spPr bwMode="white">
          <a:xfrm>
            <a:off x="872285" y="4699938"/>
            <a:ext cx="7906504" cy="23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3487" y="3140969"/>
            <a:ext cx="533449" cy="39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339" y="3624322"/>
            <a:ext cx="257199" cy="390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9505" y="3645024"/>
            <a:ext cx="303797" cy="369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8624" y="3700557"/>
            <a:ext cx="533450" cy="22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0013" y="4167492"/>
            <a:ext cx="533450" cy="228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C7D10C1C-737E-DDB7-926A-6F9B1EC9B5B4}"/>
              </a:ext>
            </a:extLst>
          </p:cNvPr>
          <p:cNvSpPr/>
          <p:nvPr/>
        </p:nvSpPr>
        <p:spPr bwMode="white">
          <a:xfrm>
            <a:off x="1020938" y="2586468"/>
            <a:ext cx="7907062" cy="14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4AEBB43A-594E-680C-B3BF-AD8564F8A9F4}"/>
              </a:ext>
            </a:extLst>
          </p:cNvPr>
          <p:cNvSpPr/>
          <p:nvPr/>
        </p:nvSpPr>
        <p:spPr bwMode="white">
          <a:xfrm>
            <a:off x="444360" y="3029970"/>
            <a:ext cx="7907062" cy="14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260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31854" y="1827934"/>
            <a:ext cx="790650" cy="23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97" y="2294953"/>
            <a:ext cx="228621" cy="18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5.png">
            <a:extLst>
              <a:ext uri="{FF2B5EF4-FFF2-40B4-BE49-F238E27FC236}">
                <a16:creationId xmlns:a16="http://schemas.microsoft.com/office/drawing/2014/main" id="{36401103-EA3B-36E1-D1C8-BB25D013EE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38672"/>
            <a:ext cx="8640000" cy="2219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1B95E1B-2FE8-99BF-B98B-804F5FF3BB99}"/>
              </a:ext>
            </a:extLst>
          </p:cNvPr>
          <p:cNvSpPr/>
          <p:nvPr/>
        </p:nvSpPr>
        <p:spPr bwMode="white">
          <a:xfrm>
            <a:off x="5731501" y="3610846"/>
            <a:ext cx="209570" cy="191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D20487C9-E03E-3396-072E-F543066C8A2B}"/>
              </a:ext>
            </a:extLst>
          </p:cNvPr>
          <p:cNvSpPr/>
          <p:nvPr/>
        </p:nvSpPr>
        <p:spPr bwMode="white">
          <a:xfrm>
            <a:off x="3883475" y="4921284"/>
            <a:ext cx="1771819" cy="2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24E5BAA6-106D-3BC1-D61C-2A22296D85FF}"/>
              </a:ext>
            </a:extLst>
          </p:cNvPr>
          <p:cNvSpPr/>
          <p:nvPr/>
        </p:nvSpPr>
        <p:spPr bwMode="white">
          <a:xfrm>
            <a:off x="7227069" y="4921284"/>
            <a:ext cx="1266945" cy="2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F7445615-E4DC-1623-D96A-49D58BC55BFB}"/>
              </a:ext>
            </a:extLst>
          </p:cNvPr>
          <p:cNvSpPr/>
          <p:nvPr/>
        </p:nvSpPr>
        <p:spPr bwMode="white">
          <a:xfrm>
            <a:off x="492251" y="5361285"/>
            <a:ext cx="1019272" cy="2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95594CA7-A65F-00C1-09C4-F87F4D01BB88}"/>
              </a:ext>
            </a:extLst>
          </p:cNvPr>
          <p:cNvSpPr/>
          <p:nvPr/>
        </p:nvSpPr>
        <p:spPr bwMode="white">
          <a:xfrm>
            <a:off x="3035669" y="5361285"/>
            <a:ext cx="771598" cy="22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2023-01-11T05:29:23Z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