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9" r:id="rId8"/>
    <p:sldId id="270" r:id="rId9"/>
    <p:sldId id="272" r:id="rId10"/>
    <p:sldId id="265" r:id="rId11"/>
    <p:sldId id="266" r:id="rId12"/>
    <p:sldId id="267" r:id="rId13"/>
    <p:sldId id="268" r:id="rId14"/>
    <p:sldId id="274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594" y="102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3639" y="545825"/>
            <a:ext cx="471449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52740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78341" y="545825"/>
            <a:ext cx="436509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04304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5101" y="545825"/>
            <a:ext cx="593157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70480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2983" y="476672"/>
            <a:ext cx="6915810" cy="53535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40031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835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750" b="48708"/>
          <a:stretch/>
        </p:blipFill>
        <p:spPr>
          <a:xfrm>
            <a:off x="2562908" y="3573016"/>
            <a:ext cx="3995960" cy="548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3DF131B-7EE6-E159-37ED-BA3E4E8DF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600" y="2564850"/>
            <a:ext cx="3088800" cy="83922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770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664820" y="2166044"/>
            <a:ext cx="228621" cy="247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203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16661" y="1804931"/>
            <a:ext cx="447717" cy="410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88877" y="1772816"/>
            <a:ext cx="419140" cy="470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17587" y="1795392"/>
            <a:ext cx="514399" cy="438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64026" y="2634786"/>
            <a:ext cx="428665" cy="448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21314" y="2672941"/>
            <a:ext cx="457243" cy="372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64820" y="2634786"/>
            <a:ext cx="485821" cy="438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97080" y="3521874"/>
            <a:ext cx="466769" cy="372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425790" y="3493258"/>
            <a:ext cx="504873" cy="429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817014" y="3483719"/>
            <a:ext cx="485821" cy="457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397212" y="4332652"/>
            <a:ext cx="514399" cy="457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11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21314" y="2310815"/>
            <a:ext cx="1838500" cy="314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02879" y="2320356"/>
            <a:ext cx="1028798" cy="305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74743" y="2310815"/>
            <a:ext cx="1009746" cy="314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21314" y="3417595"/>
            <a:ext cx="1838500" cy="314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02879" y="3417595"/>
            <a:ext cx="1019272" cy="305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74743" y="3417595"/>
            <a:ext cx="1009746" cy="305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864423" y="4533916"/>
            <a:ext cx="685865" cy="295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655514" y="4524375"/>
            <a:ext cx="695391" cy="314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109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07444" y="2861518"/>
            <a:ext cx="2105226" cy="304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07135" y="3404548"/>
            <a:ext cx="3324542" cy="323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92560" y="4519187"/>
            <a:ext cx="2981609" cy="314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55382" y="4519187"/>
            <a:ext cx="2381477" cy="314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44974" y="5071744"/>
            <a:ext cx="704917" cy="304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375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64246" y="2656073"/>
            <a:ext cx="1371730" cy="238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79131" y="2656073"/>
            <a:ext cx="2114751" cy="229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73772" y="3133672"/>
            <a:ext cx="1362205" cy="238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88083" y="3620822"/>
            <a:ext cx="1133583" cy="238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41115" y="3620822"/>
            <a:ext cx="1390782" cy="229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64704"/>
            <a:ext cx="8640000" cy="3373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1.png">
            <a:extLst>
              <a:ext uri="{FF2B5EF4-FFF2-40B4-BE49-F238E27FC236}">
                <a16:creationId xmlns:a16="http://schemas.microsoft.com/office/drawing/2014/main" id="{E2E73436-B860-3A32-EEBB-187DE1B6B4F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124" y="4138004"/>
            <a:ext cx="8640000" cy="13089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8640000" cy="30281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54235" y="1443669"/>
            <a:ext cx="542976" cy="238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11964" y="1443669"/>
            <a:ext cx="1009746" cy="238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45988" y="1443669"/>
            <a:ext cx="533450" cy="238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78734" y="2332068"/>
            <a:ext cx="209570" cy="191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98315" y="3201361"/>
            <a:ext cx="200044" cy="191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13.png">
            <a:extLst>
              <a:ext uri="{FF2B5EF4-FFF2-40B4-BE49-F238E27FC236}">
                <a16:creationId xmlns:a16="http://schemas.microsoft.com/office/drawing/2014/main" id="{A8311F15-1A1A-1820-D510-B8CB2141CF7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939869"/>
            <a:ext cx="8640000" cy="1759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1283ED51-42B1-7AAD-393C-DC4A9B3C5722}"/>
              </a:ext>
            </a:extLst>
          </p:cNvPr>
          <p:cNvSpPr/>
          <p:nvPr/>
        </p:nvSpPr>
        <p:spPr bwMode="white">
          <a:xfrm>
            <a:off x="616088" y="4494560"/>
            <a:ext cx="6801499" cy="239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>
            <a:extLst>
              <a:ext uri="{FF2B5EF4-FFF2-40B4-BE49-F238E27FC236}">
                <a16:creationId xmlns:a16="http://schemas.microsoft.com/office/drawing/2014/main" id="{7F8E9979-0FCE-CD92-F9D8-4A7496058DCD}"/>
              </a:ext>
            </a:extLst>
          </p:cNvPr>
          <p:cNvSpPr/>
          <p:nvPr/>
        </p:nvSpPr>
        <p:spPr bwMode="white">
          <a:xfrm>
            <a:off x="749450" y="5364853"/>
            <a:ext cx="6677662" cy="239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2022-11-09T06:57:19Z</dcterms:created>
  <dcterms:modified xsi:type="dcterms:W3CDTF">2023-01-11T04:46:01Z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