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02" y="1185151"/>
            <a:ext cx="200044" cy="191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2905805"/>
            <a:ext cx="552502" cy="23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1248" y="2905805"/>
            <a:ext cx="552502" cy="23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345528"/>
            <a:ext cx="1628930" cy="23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7302" y="404664"/>
            <a:ext cx="4909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147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7022" y="549000"/>
            <a:ext cx="6329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941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045" y="549000"/>
            <a:ext cx="41596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251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642" y="476672"/>
            <a:ext cx="6982491" cy="535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026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858C653-CC3D-189A-B11D-0853AF87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39D357E6-BB23-A5A8-94CB-1D032545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42686"/>
          <a:stretch/>
        </p:blipFill>
        <p:spPr>
          <a:xfrm>
            <a:off x="3294100" y="3645024"/>
            <a:ext cx="255580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4820" y="2206311"/>
            <a:ext cx="238147" cy="24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2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2560" y="2577029"/>
            <a:ext cx="476295" cy="34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2529353"/>
            <a:ext cx="485821" cy="4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9087" y="2529353"/>
            <a:ext cx="514399" cy="4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2519819"/>
            <a:ext cx="476295" cy="4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9858" y="3473340"/>
            <a:ext cx="504873" cy="45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6672" y="3463805"/>
            <a:ext cx="495347" cy="45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93486" y="3492410"/>
            <a:ext cx="466769" cy="4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9825" y="3463805"/>
            <a:ext cx="495347" cy="4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132" y="4407791"/>
            <a:ext cx="466769" cy="4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4842" y="4407791"/>
            <a:ext cx="495347" cy="43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84048" y="4436397"/>
            <a:ext cx="419140" cy="40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50862" y="4436397"/>
            <a:ext cx="371510" cy="371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1986626"/>
            <a:ext cx="1638456" cy="63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1986626"/>
            <a:ext cx="1647982" cy="184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3217729"/>
            <a:ext cx="1638456" cy="61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282257"/>
            <a:ext cx="4776888" cy="52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798" y="3703878"/>
            <a:ext cx="2162381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4915633"/>
            <a:ext cx="4629592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1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2452323"/>
            <a:ext cx="2057596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881175"/>
            <a:ext cx="3772260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3464" y="3319556"/>
            <a:ext cx="1857552" cy="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3688" y="4077072"/>
            <a:ext cx="576063" cy="35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9955" y="4077072"/>
            <a:ext cx="576062" cy="35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7424" y="4509120"/>
            <a:ext cx="432047" cy="39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1708" y="4938585"/>
            <a:ext cx="720080" cy="45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2073289"/>
            <a:ext cx="523925" cy="22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392" y="2063738"/>
            <a:ext cx="523925" cy="22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2951968"/>
            <a:ext cx="190518" cy="18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2951968"/>
            <a:ext cx="228621" cy="18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