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2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4217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68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11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00E685-FD19-42EF-58E9-FEA745B6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600" y="2552591"/>
            <a:ext cx="3088800" cy="851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BAE6C2-DAB7-92AD-E6CD-F853C1CBF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043" y="3648674"/>
            <a:ext cx="4159913" cy="6451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35262"/>
            <a:ext cx="8640000" cy="5646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3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3588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6755423B-5D36-A9E9-1724-39B28A5BFE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3993587"/>
            <a:ext cx="8640000" cy="2740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8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5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3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74095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2023-01-11T03:46:07Z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