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4" r:id="rId5"/>
    <p:sldId id="266" r:id="rId6"/>
    <p:sldId id="269" r:id="rId7"/>
    <p:sldId id="270" r:id="rId8"/>
    <p:sldId id="272" r:id="rId9"/>
    <p:sldId id="273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8" y="-58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6" b="22798"/>
          <a:stretch/>
        </p:blipFill>
        <p:spPr>
          <a:xfrm>
            <a:off x="3258096" y="3573016"/>
            <a:ext cx="2627808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50D045-870A-8F01-9679-81BFF5A65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52591"/>
            <a:ext cx="3088800" cy="851507"/>
          </a:xfrm>
          <a:prstGeom prst="rect">
            <a:avLst/>
          </a:prstGeom>
        </p:spPr>
      </p:pic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8C49241E-DB1E-3EE6-E752-0E2D5BF5A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940"/>
          <a:stretch/>
        </p:blipFill>
        <p:spPr>
          <a:xfrm>
            <a:off x="252000" y="4049808"/>
            <a:ext cx="86400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60"/>
          <a:stretch/>
        </p:blipFill>
        <p:spPr>
          <a:xfrm>
            <a:off x="216000" y="476672"/>
            <a:ext cx="8640000" cy="1899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A2F336EC-7993-C289-A051-9FB5096E5A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376660"/>
            <a:ext cx="8640000" cy="2395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081746F-0DC7-1BCB-BBDF-BC4727ABE975}"/>
              </a:ext>
            </a:extLst>
          </p:cNvPr>
          <p:cNvSpPr/>
          <p:nvPr/>
        </p:nvSpPr>
        <p:spPr bwMode="white">
          <a:xfrm>
            <a:off x="956917" y="2710693"/>
            <a:ext cx="2114751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DECCAB7D-D9A8-2A87-9DE3-0B0F5CD36FA6}"/>
              </a:ext>
            </a:extLst>
          </p:cNvPr>
          <p:cNvSpPr/>
          <p:nvPr/>
        </p:nvSpPr>
        <p:spPr bwMode="white">
          <a:xfrm>
            <a:off x="5491250" y="3159251"/>
            <a:ext cx="3438853" cy="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BFF051F7-E54F-3265-DA8D-82B7C0346839}"/>
              </a:ext>
            </a:extLst>
          </p:cNvPr>
          <p:cNvSpPr/>
          <p:nvPr/>
        </p:nvSpPr>
        <p:spPr bwMode="white">
          <a:xfrm>
            <a:off x="213896" y="3636442"/>
            <a:ext cx="8716207" cy="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AF99DBEE-D60A-6278-2CE9-AB5D9A2715B7}"/>
              </a:ext>
            </a:extLst>
          </p:cNvPr>
          <p:cNvSpPr/>
          <p:nvPr/>
        </p:nvSpPr>
        <p:spPr bwMode="white">
          <a:xfrm>
            <a:off x="213896" y="4113632"/>
            <a:ext cx="8716207" cy="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FD7D1C1A-C593-06B5-9F87-7D61959FAD39}"/>
              </a:ext>
            </a:extLst>
          </p:cNvPr>
          <p:cNvSpPr/>
          <p:nvPr/>
        </p:nvSpPr>
        <p:spPr bwMode="white">
          <a:xfrm>
            <a:off x="213896" y="4581278"/>
            <a:ext cx="4782006" cy="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3.png">
            <a:extLst>
              <a:ext uri="{FF2B5EF4-FFF2-40B4-BE49-F238E27FC236}">
                <a16:creationId xmlns:a16="http://schemas.microsoft.com/office/drawing/2014/main" id="{EDD9953B-35BB-5522-9C9C-D7493A7E0C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72155"/>
            <a:ext cx="8640000" cy="1356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8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2835" y="1671704"/>
            <a:ext cx="790650" cy="23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148885"/>
            <a:ext cx="533450" cy="22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9715" y="2148885"/>
            <a:ext cx="533450" cy="23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B3770101-75D6-E0E5-49B7-F20CC84083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130" y="3004533"/>
            <a:ext cx="8640000" cy="1465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E8A6F99-1B40-2A77-61D9-B6C165B21E24}"/>
              </a:ext>
            </a:extLst>
          </p:cNvPr>
          <p:cNvSpPr/>
          <p:nvPr/>
        </p:nvSpPr>
        <p:spPr bwMode="white">
          <a:xfrm>
            <a:off x="611218" y="3569850"/>
            <a:ext cx="8278015" cy="249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17D55E9-2669-13B8-FCB6-C0174A9B43F8}"/>
              </a:ext>
            </a:extLst>
          </p:cNvPr>
          <p:cNvSpPr/>
          <p:nvPr/>
        </p:nvSpPr>
        <p:spPr bwMode="white">
          <a:xfrm>
            <a:off x="487381" y="4048933"/>
            <a:ext cx="7925556" cy="249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9405"/>
            <a:ext cx="8640000" cy="2286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B2CB2D3F-0535-B28E-CE8B-DD5B8E9B3F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81081"/>
            <a:ext cx="8640000" cy="95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FE33327F-4AA8-35F2-928A-6C95E40F1F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38655"/>
            <a:ext cx="8640000" cy="135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4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4302" y="1146825"/>
            <a:ext cx="3248335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715" y="1585961"/>
            <a:ext cx="4286659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3971" y="2034643"/>
            <a:ext cx="600132" cy="22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77" y="2473780"/>
            <a:ext cx="1733715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5117" y="2473780"/>
            <a:ext cx="4038985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251" y="2922462"/>
            <a:ext cx="533450" cy="22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1.png">
            <a:extLst>
              <a:ext uri="{FF2B5EF4-FFF2-40B4-BE49-F238E27FC236}">
                <a16:creationId xmlns:a16="http://schemas.microsoft.com/office/drawing/2014/main" id="{F97FBFA9-2057-909A-F358-9CF9B65CE8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85227"/>
            <a:ext cx="8640000" cy="223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1AAADCAB-9D39-D5AF-6F8C-E276290E5C52}"/>
              </a:ext>
            </a:extLst>
          </p:cNvPr>
          <p:cNvSpPr/>
          <p:nvPr/>
        </p:nvSpPr>
        <p:spPr bwMode="white">
          <a:xfrm>
            <a:off x="1749671" y="3818945"/>
            <a:ext cx="209570" cy="1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9952" y="3295621"/>
            <a:ext cx="323880" cy="25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1B71DB8-BB6F-E6E1-511B-6341CA35A610}"/>
              </a:ext>
            </a:extLst>
          </p:cNvPr>
          <p:cNvSpPr/>
          <p:nvPr/>
        </p:nvSpPr>
        <p:spPr bwMode="white">
          <a:xfrm>
            <a:off x="4427984" y="3212976"/>
            <a:ext cx="323880" cy="25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55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