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3818" y="549000"/>
            <a:ext cx="4276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5726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723642"/>
            <a:ext cx="7001543" cy="541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67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22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6297FE5-869C-55FF-B17E-A20785FE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00" y="2572341"/>
            <a:ext cx="3088800" cy="853484"/>
          </a:xfrm>
          <a:prstGeom prst="rect">
            <a:avLst/>
          </a:prstGeom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67ACCCB0-0627-A05F-00BE-25BE2E5CA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085" b="38301"/>
          <a:stretch/>
        </p:blipFill>
        <p:spPr>
          <a:xfrm>
            <a:off x="3138972" y="3645024"/>
            <a:ext cx="2843832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1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4070" y="1871329"/>
            <a:ext cx="447717" cy="40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4081" y="1852260"/>
            <a:ext cx="514399" cy="45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166" y="2777067"/>
            <a:ext cx="447717" cy="38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8238" y="2748464"/>
            <a:ext cx="438191" cy="429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0057" y="3625600"/>
            <a:ext cx="523925" cy="45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16529" y="3625600"/>
            <a:ext cx="504873" cy="4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66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4037" y="1787837"/>
            <a:ext cx="238147" cy="23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8690" y="2352194"/>
            <a:ext cx="238147" cy="23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3298" y="2906986"/>
            <a:ext cx="295303" cy="23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1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312213"/>
            <a:ext cx="7268269" cy="31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798" y="3429801"/>
            <a:ext cx="7649305" cy="324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805" y="3993372"/>
            <a:ext cx="3162601" cy="31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7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93927" y="2100470"/>
            <a:ext cx="800176" cy="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91" y="2663159"/>
            <a:ext cx="5153517" cy="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6738" y="3445201"/>
            <a:ext cx="200044" cy="29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2780" y="3445201"/>
            <a:ext cx="190518" cy="29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3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0597" y="1232900"/>
            <a:ext cx="228621" cy="238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638" y="549000"/>
            <a:ext cx="55125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0637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116" y="866530"/>
            <a:ext cx="7001543" cy="5124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77903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2023-01-11T03:04:13Z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