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594" y="10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753" b="39622"/>
          <a:stretch/>
        </p:blipFill>
        <p:spPr>
          <a:xfrm>
            <a:off x="3654139" y="3492285"/>
            <a:ext cx="1835720" cy="47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3ABF40C-3325-37BB-1361-AE19085CE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25" y="2348880"/>
            <a:ext cx="3090349" cy="778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5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40939" y="2863094"/>
            <a:ext cx="190518" cy="18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97697" y="3263575"/>
            <a:ext cx="533450" cy="238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5867" y="3263575"/>
            <a:ext cx="638235" cy="238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5184" y="3692662"/>
            <a:ext cx="523925" cy="238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93353" y="3692662"/>
            <a:ext cx="533450" cy="238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73596" y="4112214"/>
            <a:ext cx="533450" cy="238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07753" y="4112214"/>
            <a:ext cx="885909" cy="238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46165" y="4121749"/>
            <a:ext cx="285777" cy="228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29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52320" y="1556792"/>
            <a:ext cx="504056" cy="371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9889" y="2492896"/>
            <a:ext cx="504056" cy="321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39890" y="2950266"/>
            <a:ext cx="504056" cy="321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98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0707" y="2055079"/>
            <a:ext cx="6763395" cy="238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06871" y="2475702"/>
            <a:ext cx="6887232" cy="248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06871" y="2905884"/>
            <a:ext cx="4486703" cy="238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1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9539" y="2025290"/>
            <a:ext cx="771598" cy="23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4169" y="2025290"/>
            <a:ext cx="762072" cy="23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11656" y="2445419"/>
            <a:ext cx="771598" cy="23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59417" y="2875096"/>
            <a:ext cx="285777" cy="22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16882" y="2875096"/>
            <a:ext cx="752546" cy="22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11744" y="3304774"/>
            <a:ext cx="533450" cy="219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97830" y="3304774"/>
            <a:ext cx="523925" cy="22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59550" y="3724903"/>
            <a:ext cx="514399" cy="23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50818" y="3744000"/>
            <a:ext cx="333406" cy="190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3113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2023-01-11T02:18:34Z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