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564" y="7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640000" cy="5615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640000" cy="5584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8640000" cy="4931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51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82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6015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F0465A4-DBF7-22C5-FA68-7661FCF38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825" y="2348880"/>
            <a:ext cx="3090349" cy="77844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546D4BA-D2DE-B796-660B-9692093D2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891" y="3429000"/>
            <a:ext cx="4418215" cy="6996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57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08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9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94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88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095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4389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8.png">
            <a:extLst>
              <a:ext uri="{FF2B5EF4-FFF2-40B4-BE49-F238E27FC236}">
                <a16:creationId xmlns:a16="http://schemas.microsoft.com/office/drawing/2014/main" id="{3E8B0EA2-97C0-5BD8-1E22-3FC75181CC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2745040"/>
            <a:ext cx="8640000" cy="13615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2022-11-09T06:57:19Z</dcterms:created>
  <dcterms:modified xsi:type="dcterms:W3CDTF">2023-01-11T02:04:51Z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