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79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751" b="36597"/>
          <a:stretch/>
        </p:blipFill>
        <p:spPr>
          <a:xfrm>
            <a:off x="2790043" y="3501008"/>
            <a:ext cx="3563912" cy="692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69794A2-E134-5CDC-F311-2F5B45C90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25" y="2348880"/>
            <a:ext cx="3090349" cy="778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74346" y="1213714"/>
            <a:ext cx="228621" cy="248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2.png">
            <a:extLst>
              <a:ext uri="{FF2B5EF4-FFF2-40B4-BE49-F238E27FC236}">
                <a16:creationId xmlns:a16="http://schemas.microsoft.com/office/drawing/2014/main" id="{083AAC10-995F-4CF6-DEF6-F01C35A229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046825"/>
            <a:ext cx="8640000" cy="241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777FB846-C8F4-F888-9CBA-00EE899B569C}"/>
              </a:ext>
            </a:extLst>
          </p:cNvPr>
          <p:cNvSpPr/>
          <p:nvPr/>
        </p:nvSpPr>
        <p:spPr bwMode="white">
          <a:xfrm>
            <a:off x="4435977" y="3752930"/>
            <a:ext cx="704917" cy="32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29C62569-8235-F25A-2ABE-346C7D79ED9B}"/>
              </a:ext>
            </a:extLst>
          </p:cNvPr>
          <p:cNvSpPr/>
          <p:nvPr/>
        </p:nvSpPr>
        <p:spPr bwMode="white">
          <a:xfrm>
            <a:off x="7398535" y="3752930"/>
            <a:ext cx="695391" cy="32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F4D25784-3577-8374-418F-526C67076746}"/>
              </a:ext>
            </a:extLst>
          </p:cNvPr>
          <p:cNvSpPr/>
          <p:nvPr/>
        </p:nvSpPr>
        <p:spPr bwMode="white">
          <a:xfrm>
            <a:off x="3788216" y="4373158"/>
            <a:ext cx="695391" cy="30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B794157C-556B-592E-FFBE-0F4DCFEB1DB7}"/>
              </a:ext>
            </a:extLst>
          </p:cNvPr>
          <p:cNvSpPr/>
          <p:nvPr/>
        </p:nvSpPr>
        <p:spPr bwMode="white">
          <a:xfrm>
            <a:off x="6750773" y="4363616"/>
            <a:ext cx="695391" cy="314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BBD9CA96-8832-4ECE-BC42-D97792BEE477}"/>
              </a:ext>
            </a:extLst>
          </p:cNvPr>
          <p:cNvSpPr/>
          <p:nvPr/>
        </p:nvSpPr>
        <p:spPr bwMode="white">
          <a:xfrm>
            <a:off x="4445503" y="4974302"/>
            <a:ext cx="695391" cy="30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2AE769D8-4DB3-6005-942E-7C7A77E2413E}"/>
              </a:ext>
            </a:extLst>
          </p:cNvPr>
          <p:cNvSpPr/>
          <p:nvPr/>
        </p:nvSpPr>
        <p:spPr bwMode="white">
          <a:xfrm>
            <a:off x="7398535" y="4983844"/>
            <a:ext cx="685865" cy="29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45106" y="2128658"/>
            <a:ext cx="1009746" cy="314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5878" y="2729254"/>
            <a:ext cx="2600573" cy="314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36330" y="2729254"/>
            <a:ext cx="2552943" cy="314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4412" y="3339383"/>
            <a:ext cx="2552943" cy="314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74390" y="3339383"/>
            <a:ext cx="1343153" cy="30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17278" y="3949511"/>
            <a:ext cx="2324321" cy="314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7754"/>
            <a:ext cx="8640000" cy="367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55426" y="1555398"/>
            <a:ext cx="2638676" cy="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191" y="2166513"/>
            <a:ext cx="8239911" cy="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4191" y="2768079"/>
            <a:ext cx="876383" cy="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>
            <a:extLst>
              <a:ext uri="{FF2B5EF4-FFF2-40B4-BE49-F238E27FC236}">
                <a16:creationId xmlns:a16="http://schemas.microsoft.com/office/drawing/2014/main" id="{96F47FA0-5074-B671-89C2-F6B45E57BF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842" y="4090042"/>
            <a:ext cx="8640000" cy="236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C6061FB6-9BFF-AB96-7C5A-3C23C6649342}"/>
              </a:ext>
            </a:extLst>
          </p:cNvPr>
          <p:cNvSpPr/>
          <p:nvPr/>
        </p:nvSpPr>
        <p:spPr bwMode="white">
          <a:xfrm>
            <a:off x="5157597" y="4814277"/>
            <a:ext cx="2667254" cy="323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740A7114-707E-DD7F-1F3B-11AF105B1F49}"/>
              </a:ext>
            </a:extLst>
          </p:cNvPr>
          <p:cNvSpPr/>
          <p:nvPr/>
        </p:nvSpPr>
        <p:spPr bwMode="white">
          <a:xfrm>
            <a:off x="5243330" y="5424159"/>
            <a:ext cx="3524586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C0020EBB-DD51-4CC6-EE7B-D9A4930D185F}"/>
              </a:ext>
            </a:extLst>
          </p:cNvPr>
          <p:cNvSpPr/>
          <p:nvPr/>
        </p:nvSpPr>
        <p:spPr bwMode="white">
          <a:xfrm>
            <a:off x="1051930" y="6034042"/>
            <a:ext cx="2171907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8111" y="545825"/>
            <a:ext cx="40655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8283" y="549000"/>
            <a:ext cx="60252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9332" y="823664"/>
            <a:ext cx="6925336" cy="5210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5450" y="549000"/>
            <a:ext cx="58731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2023-01-11T02:15:59Z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