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76" r:id="rId16"/>
    <p:sldId id="278" r:id="rId17"/>
    <p:sldId id="280" r:id="rId18"/>
    <p:sldId id="281" r:id="rId19"/>
    <p:sldId id="282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86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70446" y="2560856"/>
            <a:ext cx="837818" cy="362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09917" y="3171296"/>
            <a:ext cx="809256" cy="362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36628" y="3180834"/>
            <a:ext cx="799735" cy="35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28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7619" y="2081594"/>
            <a:ext cx="1961256" cy="361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71834" y="2081594"/>
            <a:ext cx="2732429" cy="371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2.png">
            <a:extLst>
              <a:ext uri="{FF2B5EF4-FFF2-40B4-BE49-F238E27FC236}">
                <a16:creationId xmlns:a16="http://schemas.microsoft.com/office/drawing/2014/main" id="{1DC6F573-60CD-A5B3-F347-3BFB73BDFA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8748" y="2780928"/>
            <a:ext cx="11520000" cy="2851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DF75ECFB-0B04-751A-23B7-CC402B9C9D8B}"/>
              </a:ext>
            </a:extLst>
          </p:cNvPr>
          <p:cNvSpPr/>
          <p:nvPr/>
        </p:nvSpPr>
        <p:spPr bwMode="white">
          <a:xfrm>
            <a:off x="1965128" y="3562964"/>
            <a:ext cx="1180561" cy="362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4FCEC8B6-E680-21EB-8930-C833A3583542}"/>
              </a:ext>
            </a:extLst>
          </p:cNvPr>
          <p:cNvSpPr/>
          <p:nvPr/>
        </p:nvSpPr>
        <p:spPr bwMode="white">
          <a:xfrm>
            <a:off x="4668995" y="3553427"/>
            <a:ext cx="1180561" cy="371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CED8AB16-D778-75F3-4CB4-B72C8465B767}"/>
              </a:ext>
            </a:extLst>
          </p:cNvPr>
          <p:cNvSpPr/>
          <p:nvPr/>
        </p:nvSpPr>
        <p:spPr bwMode="white">
          <a:xfrm>
            <a:off x="1965128" y="4993518"/>
            <a:ext cx="809256" cy="362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25AF25EB-8BC7-A34D-F000-66F7FA91A415}"/>
              </a:ext>
            </a:extLst>
          </p:cNvPr>
          <p:cNvSpPr/>
          <p:nvPr/>
        </p:nvSpPr>
        <p:spPr bwMode="white">
          <a:xfrm>
            <a:off x="4668995" y="4993518"/>
            <a:ext cx="1199603" cy="371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9CCDF878-E345-F4E0-041D-517A9E47035F}"/>
              </a:ext>
            </a:extLst>
          </p:cNvPr>
          <p:cNvSpPr/>
          <p:nvPr/>
        </p:nvSpPr>
        <p:spPr bwMode="white">
          <a:xfrm>
            <a:off x="7963144" y="5012592"/>
            <a:ext cx="809256" cy="333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07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52661" y="2225884"/>
            <a:ext cx="2722909" cy="371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62247" y="2950233"/>
            <a:ext cx="1580429" cy="362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52727" y="3665052"/>
            <a:ext cx="1561388" cy="371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71966" y="4379870"/>
            <a:ext cx="1970776" cy="362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11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67305" y="1502561"/>
            <a:ext cx="1618512" cy="372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61917" y="2934075"/>
            <a:ext cx="2037421" cy="372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03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368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7.png">
            <a:extLst>
              <a:ext uri="{FF2B5EF4-FFF2-40B4-BE49-F238E27FC236}">
                <a16:creationId xmlns:a16="http://schemas.microsoft.com/office/drawing/2014/main" id="{1858E490-20BA-B4F5-8917-1E730F872D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276872"/>
            <a:ext cx="11520000" cy="2777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04664"/>
            <a:ext cx="11520000" cy="4098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9900" y="538088"/>
            <a:ext cx="238016" cy="285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66644" y="1205211"/>
            <a:ext cx="809256" cy="352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57520" y="1891395"/>
            <a:ext cx="428429" cy="371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66512" y="1891395"/>
            <a:ext cx="409388" cy="362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62049" y="2596639"/>
            <a:ext cx="1570909" cy="362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87688" y="3257680"/>
            <a:ext cx="576064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9.png">
            <a:extLst>
              <a:ext uri="{FF2B5EF4-FFF2-40B4-BE49-F238E27FC236}">
                <a16:creationId xmlns:a16="http://schemas.microsoft.com/office/drawing/2014/main" id="{B12F33B2-D27A-4ADC-4504-8C8B2FD5F2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502705"/>
            <a:ext cx="11520000" cy="2112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D4AD3D53-5370-D128-70E7-C34C3C907CA5}"/>
              </a:ext>
            </a:extLst>
          </p:cNvPr>
          <p:cNvSpPr/>
          <p:nvPr/>
        </p:nvSpPr>
        <p:spPr bwMode="white">
          <a:xfrm>
            <a:off x="1406380" y="5123473"/>
            <a:ext cx="10245620" cy="612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1CBE725C-F7BD-FCC5-FE7D-6A245091DB5D}"/>
              </a:ext>
            </a:extLst>
          </p:cNvPr>
          <p:cNvSpPr/>
          <p:nvPr/>
        </p:nvSpPr>
        <p:spPr bwMode="white">
          <a:xfrm>
            <a:off x="1016033" y="6070305"/>
            <a:ext cx="3113256" cy="363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64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32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917" y="2874446"/>
            <a:ext cx="1018710" cy="371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917" y="2178541"/>
            <a:ext cx="2351603" cy="371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92000" y="2893512"/>
            <a:ext cx="818776" cy="343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917" y="3570351"/>
            <a:ext cx="3532165" cy="371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917" y="1482635"/>
            <a:ext cx="4807933" cy="371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34082" y="3598950"/>
            <a:ext cx="180892" cy="9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11173" y="786730"/>
            <a:ext cx="6283636" cy="371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72694" y="2874446"/>
            <a:ext cx="5750479" cy="371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01123" y="2178541"/>
            <a:ext cx="5826644" cy="371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90743" y="1482635"/>
            <a:ext cx="5474380" cy="371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727768" y="2207140"/>
            <a:ext cx="190413" cy="9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766181" y="786730"/>
            <a:ext cx="3198942" cy="371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280297" y="2874446"/>
            <a:ext cx="2684826" cy="362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927702" y="2178541"/>
            <a:ext cx="2037421" cy="362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01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52" t="18697" r="38020" b="27645"/>
          <a:stretch/>
        </p:blipFill>
        <p:spPr>
          <a:xfrm>
            <a:off x="4187788" y="2744923"/>
            <a:ext cx="3816424" cy="1368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86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05785" y="2284251"/>
            <a:ext cx="618842" cy="629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29289" y="2312865"/>
            <a:ext cx="618842" cy="562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09917" y="2293789"/>
            <a:ext cx="637884" cy="581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28628" y="2312865"/>
            <a:ext cx="552198" cy="553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61652" y="2293789"/>
            <a:ext cx="656925" cy="562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61322" y="2417785"/>
            <a:ext cx="523636" cy="35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13388" y="2303327"/>
            <a:ext cx="599801" cy="591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65454" y="2341480"/>
            <a:ext cx="609322" cy="534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936561" y="2541780"/>
            <a:ext cx="590280" cy="114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73090" y="3257139"/>
            <a:ext cx="647404" cy="591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215636" y="3276215"/>
            <a:ext cx="675966" cy="534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177223" y="3276215"/>
            <a:ext cx="675966" cy="562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128958" y="3247601"/>
            <a:ext cx="618842" cy="629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071504" y="3276215"/>
            <a:ext cx="675966" cy="591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033090" y="3266677"/>
            <a:ext cx="685487" cy="591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013719" y="3238063"/>
            <a:ext cx="666446" cy="591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032429" y="3304830"/>
            <a:ext cx="533157" cy="495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405388" y="3619588"/>
            <a:ext cx="171371" cy="209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0174909" y="3676816"/>
            <a:ext cx="209454" cy="152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51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6314" y="2045647"/>
            <a:ext cx="3770181" cy="581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85487" y="2045647"/>
            <a:ext cx="3751140" cy="581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45658"/>
            <a:ext cx="11520000" cy="4845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67438" y="1676540"/>
            <a:ext cx="647404" cy="591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19504" y="1695619"/>
            <a:ext cx="685487" cy="591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60991" y="1667001"/>
            <a:ext cx="552198" cy="600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13057" y="1686079"/>
            <a:ext cx="666446" cy="591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58380" y="3450835"/>
            <a:ext cx="666446" cy="591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77090" y="3450835"/>
            <a:ext cx="552198" cy="562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57256" y="3488991"/>
            <a:ext cx="628363" cy="496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09322" y="3460374"/>
            <a:ext cx="656925" cy="543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2392618"/>
            <a:ext cx="11520000" cy="1600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15663" y="3050060"/>
            <a:ext cx="609322" cy="562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39168" y="3050060"/>
            <a:ext cx="609322" cy="562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>
            <a:extLst>
              <a:ext uri="{FF2B5EF4-FFF2-40B4-BE49-F238E27FC236}">
                <a16:creationId xmlns:a16="http://schemas.microsoft.com/office/drawing/2014/main" id="{FE444D93-7D8F-7EAD-F398-ABE55083B8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809383"/>
            <a:ext cx="11520000" cy="1583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078A54EF-AE0C-D6A9-57EE-B4DB4C42E053}"/>
              </a:ext>
            </a:extLst>
          </p:cNvPr>
          <p:cNvSpPr/>
          <p:nvPr/>
        </p:nvSpPr>
        <p:spPr bwMode="white">
          <a:xfrm>
            <a:off x="1196925" y="1562850"/>
            <a:ext cx="618842" cy="591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1E6186AC-2592-B537-47D6-56AF06CC5072}"/>
              </a:ext>
            </a:extLst>
          </p:cNvPr>
          <p:cNvSpPr/>
          <p:nvPr/>
        </p:nvSpPr>
        <p:spPr bwMode="white">
          <a:xfrm>
            <a:off x="2196595" y="1572387"/>
            <a:ext cx="523636" cy="562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E3973E88-751C-8F6E-3142-6FC82FCD8C06}"/>
              </a:ext>
            </a:extLst>
          </p:cNvPr>
          <p:cNvSpPr/>
          <p:nvPr/>
        </p:nvSpPr>
        <p:spPr bwMode="white">
          <a:xfrm>
            <a:off x="6880760" y="1572387"/>
            <a:ext cx="637884" cy="543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>
            <a:extLst>
              <a:ext uri="{FF2B5EF4-FFF2-40B4-BE49-F238E27FC236}">
                <a16:creationId xmlns:a16="http://schemas.microsoft.com/office/drawing/2014/main" id="{0CF872D5-D6EA-13CC-7670-0E799E43DD8F}"/>
              </a:ext>
            </a:extLst>
          </p:cNvPr>
          <p:cNvSpPr/>
          <p:nvPr/>
        </p:nvSpPr>
        <p:spPr bwMode="white">
          <a:xfrm>
            <a:off x="7813785" y="1534237"/>
            <a:ext cx="675966" cy="553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20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0596" y="1339244"/>
            <a:ext cx="851147" cy="704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60297" y="1329717"/>
            <a:ext cx="936104" cy="714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11824" y="2044231"/>
            <a:ext cx="936104" cy="714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32504" y="1916833"/>
            <a:ext cx="1019496" cy="841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20297" y="3294511"/>
            <a:ext cx="576064" cy="807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72064" y="3284984"/>
            <a:ext cx="576064" cy="807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51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8512" y="1605475"/>
            <a:ext cx="809256" cy="361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76628" y="1614996"/>
            <a:ext cx="809256" cy="342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94743" y="1605475"/>
            <a:ext cx="809256" cy="361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12859" y="1614996"/>
            <a:ext cx="818776" cy="352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58512" y="2205312"/>
            <a:ext cx="809256" cy="371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95669" y="2214834"/>
            <a:ext cx="790214" cy="352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94743" y="2205312"/>
            <a:ext cx="790214" cy="361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12859" y="2205312"/>
            <a:ext cx="809256" cy="361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64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72892" y="1425234"/>
            <a:ext cx="418909" cy="362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47933" y="1268760"/>
            <a:ext cx="409388" cy="528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61322" y="1434764"/>
            <a:ext cx="418909" cy="352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594148" y="1425234"/>
            <a:ext cx="437950" cy="362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72892" y="2063757"/>
            <a:ext cx="418909" cy="362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86280" y="2054227"/>
            <a:ext cx="409388" cy="371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51801" y="2054227"/>
            <a:ext cx="428429" cy="362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03669" y="2063757"/>
            <a:ext cx="428429" cy="362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937223" y="2673689"/>
            <a:ext cx="1570909" cy="371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223834" y="3302682"/>
            <a:ext cx="1580429" cy="371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603669" y="3931675"/>
            <a:ext cx="1694677" cy="362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958578" y="4551138"/>
            <a:ext cx="1589950" cy="362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2023-01-10T07:24:56Z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