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7" r:id="rId16"/>
    <p:sldId id="279" r:id="rId17"/>
    <p:sldId id="281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144" y="30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11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48793" y="2197039"/>
            <a:ext cx="799735" cy="371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19966" y="2902207"/>
            <a:ext cx="809256" cy="371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1.png">
            <a:extLst>
              <a:ext uri="{FF2B5EF4-FFF2-40B4-BE49-F238E27FC236}">
                <a16:creationId xmlns:a16="http://schemas.microsoft.com/office/drawing/2014/main" id="{6EA87D3A-E0A1-A7AC-95E7-09B55F7877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2934" y="3526976"/>
            <a:ext cx="11520000" cy="2820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DB09E1D5-812B-B96D-8818-3CEC34019DF5}"/>
              </a:ext>
            </a:extLst>
          </p:cNvPr>
          <p:cNvSpPr/>
          <p:nvPr/>
        </p:nvSpPr>
        <p:spPr bwMode="white">
          <a:xfrm>
            <a:off x="4302355" y="4298926"/>
            <a:ext cx="790214" cy="362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39A98AFB-176E-3741-70D2-9BF763507B65}"/>
              </a:ext>
            </a:extLst>
          </p:cNvPr>
          <p:cNvSpPr/>
          <p:nvPr/>
        </p:nvSpPr>
        <p:spPr bwMode="white">
          <a:xfrm>
            <a:off x="2750487" y="5013696"/>
            <a:ext cx="799735" cy="362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4732119F-DF8D-A1D5-5291-7EC0CECA9614}"/>
              </a:ext>
            </a:extLst>
          </p:cNvPr>
          <p:cNvSpPr/>
          <p:nvPr/>
        </p:nvSpPr>
        <p:spPr bwMode="white">
          <a:xfrm>
            <a:off x="3531181" y="5728465"/>
            <a:ext cx="790214" cy="371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72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04661" y="1529740"/>
            <a:ext cx="428429" cy="371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39404" y="2253742"/>
            <a:ext cx="428429" cy="371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75570" y="2253742"/>
            <a:ext cx="428429" cy="371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13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7206" y="863083"/>
            <a:ext cx="428429" cy="372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19966" y="863083"/>
            <a:ext cx="428429" cy="362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14181" y="863083"/>
            <a:ext cx="428429" cy="372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39140" y="1578502"/>
            <a:ext cx="428429" cy="372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71900" y="1578502"/>
            <a:ext cx="428429" cy="372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16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1719" y="4398264"/>
            <a:ext cx="980628" cy="343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1719" y="3674046"/>
            <a:ext cx="990148" cy="352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91867" y="4607906"/>
            <a:ext cx="190413" cy="133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92066" y="2940299"/>
            <a:ext cx="10434644" cy="381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63239" y="3664517"/>
            <a:ext cx="9653950" cy="371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32656"/>
            <a:ext cx="11520000" cy="2689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6.png">
            <a:extLst>
              <a:ext uri="{FF2B5EF4-FFF2-40B4-BE49-F238E27FC236}">
                <a16:creationId xmlns:a16="http://schemas.microsoft.com/office/drawing/2014/main" id="{BD6C1C64-2A2B-1656-B3D8-2E6CD0FB36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468" y="3060908"/>
            <a:ext cx="11520000" cy="3595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5">
            <a:extLst>
              <a:ext uri="{FF2B5EF4-FFF2-40B4-BE49-F238E27FC236}">
                <a16:creationId xmlns:a16="http://schemas.microsoft.com/office/drawing/2014/main" id="{B3A93420-A8A3-577D-7CED-BC1F0BDA465A}"/>
              </a:ext>
            </a:extLst>
          </p:cNvPr>
          <p:cNvSpPr/>
          <p:nvPr/>
        </p:nvSpPr>
        <p:spPr bwMode="white">
          <a:xfrm>
            <a:off x="3719736" y="2940299"/>
            <a:ext cx="3528392" cy="120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478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8.png">
            <a:extLst>
              <a:ext uri="{FF2B5EF4-FFF2-40B4-BE49-F238E27FC236}">
                <a16:creationId xmlns:a16="http://schemas.microsoft.com/office/drawing/2014/main" id="{DBD4B3D8-A5A6-2CAC-A9C3-93C40E82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341" y="2198269"/>
            <a:ext cx="11520000" cy="3651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492494B6-93C4-A82B-B2F2-9B2B2CC21BA0}"/>
              </a:ext>
            </a:extLst>
          </p:cNvPr>
          <p:cNvSpPr/>
          <p:nvPr/>
        </p:nvSpPr>
        <p:spPr bwMode="white">
          <a:xfrm>
            <a:off x="8818795" y="3094566"/>
            <a:ext cx="304661" cy="286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18A63C18-8E25-3BEA-7495-F438FA9B7FE5}"/>
              </a:ext>
            </a:extLst>
          </p:cNvPr>
          <p:cNvSpPr/>
          <p:nvPr/>
        </p:nvSpPr>
        <p:spPr bwMode="white">
          <a:xfrm>
            <a:off x="3344415" y="5259030"/>
            <a:ext cx="2351603" cy="362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04664"/>
            <a:ext cx="11520000" cy="3848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0.png">
            <a:extLst>
              <a:ext uri="{FF2B5EF4-FFF2-40B4-BE49-F238E27FC236}">
                <a16:creationId xmlns:a16="http://schemas.microsoft.com/office/drawing/2014/main" id="{76FADE75-6203-65AC-7A7A-D55A66FCF7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472" y="4049768"/>
            <a:ext cx="11520000" cy="2243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9CFDB3DD-0A00-7256-A2CF-1A0181790279}"/>
              </a:ext>
            </a:extLst>
          </p:cNvPr>
          <p:cNvSpPr/>
          <p:nvPr/>
        </p:nvSpPr>
        <p:spPr bwMode="white">
          <a:xfrm>
            <a:off x="2105124" y="4202526"/>
            <a:ext cx="3332231" cy="362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6FFBAC23-BA56-B05F-B37F-E6D449D5BB12}"/>
              </a:ext>
            </a:extLst>
          </p:cNvPr>
          <p:cNvSpPr/>
          <p:nvPr/>
        </p:nvSpPr>
        <p:spPr bwMode="white">
          <a:xfrm>
            <a:off x="5618248" y="4202526"/>
            <a:ext cx="5160198" cy="362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44622B8D-DA1B-CE5C-D157-7A6EDB3A4DCC}"/>
              </a:ext>
            </a:extLst>
          </p:cNvPr>
          <p:cNvSpPr/>
          <p:nvPr/>
        </p:nvSpPr>
        <p:spPr bwMode="white">
          <a:xfrm>
            <a:off x="10949819" y="4202526"/>
            <a:ext cx="818776" cy="353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07A62561-4361-225B-307A-D48237F74B04}"/>
              </a:ext>
            </a:extLst>
          </p:cNvPr>
          <p:cNvSpPr/>
          <p:nvPr/>
        </p:nvSpPr>
        <p:spPr bwMode="white">
          <a:xfrm>
            <a:off x="1305389" y="4937678"/>
            <a:ext cx="2999008" cy="372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95CA8894-22B2-9C80-470F-A6FCBD0AE6AD}"/>
              </a:ext>
            </a:extLst>
          </p:cNvPr>
          <p:cNvSpPr/>
          <p:nvPr/>
        </p:nvSpPr>
        <p:spPr bwMode="white">
          <a:xfrm>
            <a:off x="4485290" y="4937678"/>
            <a:ext cx="7283305" cy="362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0237BA1-04C9-5B84-7A1E-62CE85AAA00B}"/>
              </a:ext>
            </a:extLst>
          </p:cNvPr>
          <p:cNvSpPr/>
          <p:nvPr/>
        </p:nvSpPr>
        <p:spPr bwMode="white">
          <a:xfrm>
            <a:off x="1305389" y="5663282"/>
            <a:ext cx="2180231" cy="372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9902ECE6-B1B2-E924-1356-BAD272E2F4DF}"/>
              </a:ext>
            </a:extLst>
          </p:cNvPr>
          <p:cNvSpPr/>
          <p:nvPr/>
        </p:nvSpPr>
        <p:spPr bwMode="white">
          <a:xfrm>
            <a:off x="3656992" y="5663282"/>
            <a:ext cx="2151669" cy="372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451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01" t="19294" r="34269" b="25340"/>
          <a:stretch/>
        </p:blipFill>
        <p:spPr>
          <a:xfrm>
            <a:off x="3741453" y="2744924"/>
            <a:ext cx="4680520" cy="1368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23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96264" y="2491298"/>
            <a:ext cx="599801" cy="542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86413" y="2462729"/>
            <a:ext cx="628363" cy="590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67041" y="2472252"/>
            <a:ext cx="580760" cy="590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19107" y="2481775"/>
            <a:ext cx="628363" cy="552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61652" y="2510344"/>
            <a:ext cx="628363" cy="476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51801" y="2529390"/>
            <a:ext cx="552198" cy="466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65785" y="2443682"/>
            <a:ext cx="685487" cy="599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36892" y="2462729"/>
            <a:ext cx="656925" cy="552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908000" y="2453205"/>
            <a:ext cx="656925" cy="609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63570" y="3434086"/>
            <a:ext cx="656925" cy="533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272760" y="3434086"/>
            <a:ext cx="552198" cy="552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205785" y="3443609"/>
            <a:ext cx="580760" cy="552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176892" y="3424563"/>
            <a:ext cx="609322" cy="571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167041" y="3424563"/>
            <a:ext cx="628363" cy="590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052132" y="3481701"/>
            <a:ext cx="656925" cy="447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051801" y="3491224"/>
            <a:ext cx="552198" cy="466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965785" y="3415040"/>
            <a:ext cx="685487" cy="599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9927371" y="3462655"/>
            <a:ext cx="675966" cy="523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0984165" y="3443609"/>
            <a:ext cx="590280" cy="552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328561" y="3776918"/>
            <a:ext cx="180892" cy="209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263570" y="4395920"/>
            <a:ext cx="656925" cy="533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2272760" y="4395920"/>
            <a:ext cx="552198" cy="552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3205785" y="4414966"/>
            <a:ext cx="580760" cy="542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4176892" y="4386397"/>
            <a:ext cx="609322" cy="571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5148000" y="4414966"/>
            <a:ext cx="637884" cy="561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6309520" y="4805414"/>
            <a:ext cx="218975" cy="152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68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84032" y="1484784"/>
            <a:ext cx="864095" cy="742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59696" y="2348880"/>
            <a:ext cx="864096" cy="726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5480" y="3212976"/>
            <a:ext cx="1008111" cy="721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99856" y="4005064"/>
            <a:ext cx="648072" cy="787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76672"/>
            <a:ext cx="11520000" cy="4084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805586" y="1943053"/>
            <a:ext cx="542677" cy="599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10049" y="1933531"/>
            <a:ext cx="685487" cy="599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65719" y="1895446"/>
            <a:ext cx="628363" cy="599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165388" y="1895447"/>
            <a:ext cx="637884" cy="618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25289" y="3733181"/>
            <a:ext cx="590280" cy="504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786876" y="3733181"/>
            <a:ext cx="590280" cy="504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271107" y="3618918"/>
            <a:ext cx="599801" cy="695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213652" y="3704615"/>
            <a:ext cx="561719" cy="609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img_16777215" descr="5.png">
            <a:extLst>
              <a:ext uri="{FF2B5EF4-FFF2-40B4-BE49-F238E27FC236}">
                <a16:creationId xmlns:a16="http://schemas.microsoft.com/office/drawing/2014/main" id="{FF723221-8D48-A78A-2651-19C87928D6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8420" y="4865136"/>
            <a:ext cx="11520000" cy="1640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2">
            <a:extLst>
              <a:ext uri="{FF2B5EF4-FFF2-40B4-BE49-F238E27FC236}">
                <a16:creationId xmlns:a16="http://schemas.microsoft.com/office/drawing/2014/main" id="{6A66747C-01C8-DB68-3014-5017AC3F5C6E}"/>
              </a:ext>
            </a:extLst>
          </p:cNvPr>
          <p:cNvSpPr/>
          <p:nvPr/>
        </p:nvSpPr>
        <p:spPr bwMode="white">
          <a:xfrm>
            <a:off x="2631246" y="5570756"/>
            <a:ext cx="656925" cy="524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3">
            <a:extLst>
              <a:ext uri="{FF2B5EF4-FFF2-40B4-BE49-F238E27FC236}">
                <a16:creationId xmlns:a16="http://schemas.microsoft.com/office/drawing/2014/main" id="{F469D746-5A59-F2DE-1A42-7EB25BD06A0E}"/>
              </a:ext>
            </a:extLst>
          </p:cNvPr>
          <p:cNvSpPr/>
          <p:nvPr/>
        </p:nvSpPr>
        <p:spPr bwMode="white">
          <a:xfrm>
            <a:off x="3611874" y="5561221"/>
            <a:ext cx="590280" cy="543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56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3983" y="2313278"/>
            <a:ext cx="437950" cy="372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86611" y="2322818"/>
            <a:ext cx="418909" cy="362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38545" y="2322818"/>
            <a:ext cx="428429" cy="353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61586" y="2322818"/>
            <a:ext cx="418909" cy="362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13520" y="2322818"/>
            <a:ext cx="428429" cy="362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46148" y="2322818"/>
            <a:ext cx="399867" cy="362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60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5090" y="2447550"/>
            <a:ext cx="2218314" cy="1488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42347" y="2447550"/>
            <a:ext cx="2208793" cy="1488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90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6727" y="1540081"/>
            <a:ext cx="418909" cy="343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81421" y="1521009"/>
            <a:ext cx="428429" cy="362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37157" y="1530545"/>
            <a:ext cx="428429" cy="343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98677" y="1521009"/>
            <a:ext cx="418909" cy="362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62049" y="2226661"/>
            <a:ext cx="1570909" cy="362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10181" y="3628428"/>
            <a:ext cx="418909" cy="362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04528" y="3628428"/>
            <a:ext cx="428429" cy="362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27438" y="3628428"/>
            <a:ext cx="409388" cy="362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51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8098" y="2233843"/>
            <a:ext cx="7584285" cy="380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58578" y="3642956"/>
            <a:ext cx="4474710" cy="37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12</cp:revision>
  <dcterms:created xsi:type="dcterms:W3CDTF">2022-11-09T06:57:00Z</dcterms:created>
  <dcterms:modified xsi:type="dcterms:W3CDTF">2023-01-11T00:07:37Z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