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6" r:id="rId16"/>
    <p:sldId id="278" r:id="rId17"/>
    <p:sldId id="279" r:id="rId18"/>
    <p:sldId id="280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8" y="21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3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2628" y="1758519"/>
            <a:ext cx="1923173" cy="2162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23041" y="1758519"/>
            <a:ext cx="1732760" cy="2162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447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29553" y="1606982"/>
            <a:ext cx="1190082" cy="362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68099" y="2389053"/>
            <a:ext cx="1209123" cy="37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43140" y="2389053"/>
            <a:ext cx="1561388" cy="37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977619" y="3199736"/>
            <a:ext cx="418909" cy="3338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291140" y="3180662"/>
            <a:ext cx="418909" cy="362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23834" y="3171124"/>
            <a:ext cx="418909" cy="362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56528" y="3190199"/>
            <a:ext cx="409388" cy="35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089223" y="3180662"/>
            <a:ext cx="418909" cy="3624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98413" y="3962732"/>
            <a:ext cx="818776" cy="37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587272" y="4754341"/>
            <a:ext cx="809256" cy="3528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3329553" y="4744803"/>
            <a:ext cx="1580429" cy="37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833487" y="4744803"/>
            <a:ext cx="1589950" cy="37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688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4271"/>
          <a:stretch/>
        </p:blipFill>
        <p:spPr>
          <a:xfrm>
            <a:off x="3462016" y="908720"/>
            <a:ext cx="5267968" cy="39624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AB0B98F4-BF9F-4EF9-EB89-499CA2269975}"/>
              </a:ext>
            </a:extLst>
          </p:cNvPr>
          <p:cNvSpPr/>
          <p:nvPr/>
        </p:nvSpPr>
        <p:spPr bwMode="white">
          <a:xfrm>
            <a:off x="5951984" y="4149080"/>
            <a:ext cx="504056" cy="5760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7396"/>
          <a:stretch/>
        </p:blipFill>
        <p:spPr>
          <a:xfrm>
            <a:off x="3642036" y="548680"/>
            <a:ext cx="4907928" cy="3721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>
            <a:extLst>
              <a:ext uri="{FF2B5EF4-FFF2-40B4-BE49-F238E27FC236}">
                <a16:creationId xmlns:a16="http://schemas.microsoft.com/office/drawing/2014/main" id="{EC9FCAA2-ACFC-FD5E-35D1-18DA9F6576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0523"/>
          <a:stretch/>
        </p:blipFill>
        <p:spPr>
          <a:xfrm>
            <a:off x="3642036" y="4437112"/>
            <a:ext cx="3395760" cy="14301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8947D2A9-8D52-4773-243F-EE1AD5A61F8B}"/>
              </a:ext>
            </a:extLst>
          </p:cNvPr>
          <p:cNvSpPr/>
          <p:nvPr/>
        </p:nvSpPr>
        <p:spPr bwMode="white">
          <a:xfrm>
            <a:off x="5371666" y="1325910"/>
            <a:ext cx="540060" cy="6480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3967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6380" y="2419665"/>
            <a:ext cx="809256" cy="372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14115" y="2429214"/>
            <a:ext cx="790214" cy="353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17.png">
            <a:extLst>
              <a:ext uri="{FF2B5EF4-FFF2-40B4-BE49-F238E27FC236}">
                <a16:creationId xmlns:a16="http://schemas.microsoft.com/office/drawing/2014/main" id="{3381C02D-96F7-B54D-E404-81C5D14A2AC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51" y="3116720"/>
            <a:ext cx="11520000" cy="2965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A9372E1B-A260-6589-1315-4CE08A657544}"/>
              </a:ext>
            </a:extLst>
          </p:cNvPr>
          <p:cNvSpPr/>
          <p:nvPr/>
        </p:nvSpPr>
        <p:spPr bwMode="white">
          <a:xfrm>
            <a:off x="5675287" y="3173928"/>
            <a:ext cx="799735" cy="3813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720C28D0-7924-8D77-A2FD-6E063EFE8C78}"/>
              </a:ext>
            </a:extLst>
          </p:cNvPr>
          <p:cNvSpPr/>
          <p:nvPr/>
        </p:nvSpPr>
        <p:spPr bwMode="white">
          <a:xfrm>
            <a:off x="8017370" y="3183462"/>
            <a:ext cx="799735" cy="36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4">
            <a:extLst>
              <a:ext uri="{FF2B5EF4-FFF2-40B4-BE49-F238E27FC236}">
                <a16:creationId xmlns:a16="http://schemas.microsoft.com/office/drawing/2014/main" id="{C4B0FDAE-5E7D-E0F0-FA5F-3BFC943F1B76}"/>
              </a:ext>
            </a:extLst>
          </p:cNvPr>
          <p:cNvSpPr/>
          <p:nvPr/>
        </p:nvSpPr>
        <p:spPr bwMode="white">
          <a:xfrm>
            <a:off x="6246527" y="3946236"/>
            <a:ext cx="799735" cy="37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312C29B6-0210-4C0C-41B0-00D6A2568F68}"/>
              </a:ext>
            </a:extLst>
          </p:cNvPr>
          <p:cNvSpPr/>
          <p:nvPr/>
        </p:nvSpPr>
        <p:spPr bwMode="white">
          <a:xfrm>
            <a:off x="8560047" y="3946236"/>
            <a:ext cx="818776" cy="37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90E9E2C3-5D34-3DFA-516E-A27C10A80074}"/>
              </a:ext>
            </a:extLst>
          </p:cNvPr>
          <p:cNvSpPr/>
          <p:nvPr/>
        </p:nvSpPr>
        <p:spPr bwMode="white">
          <a:xfrm>
            <a:off x="4656576" y="4718545"/>
            <a:ext cx="1218644" cy="36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395C611C-E08E-7277-DDE3-C670EF38B3F2}"/>
              </a:ext>
            </a:extLst>
          </p:cNvPr>
          <p:cNvSpPr/>
          <p:nvPr/>
        </p:nvSpPr>
        <p:spPr bwMode="white">
          <a:xfrm>
            <a:off x="6893931" y="4718545"/>
            <a:ext cx="1209123" cy="36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47F3703-C7D7-381C-E37A-C6178B36C62E}"/>
              </a:ext>
            </a:extLst>
          </p:cNvPr>
          <p:cNvSpPr/>
          <p:nvPr/>
        </p:nvSpPr>
        <p:spPr bwMode="white">
          <a:xfrm>
            <a:off x="1410031" y="5481320"/>
            <a:ext cx="818776" cy="352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84A95CD9-8265-6850-4425-951BD6611AE3}"/>
              </a:ext>
            </a:extLst>
          </p:cNvPr>
          <p:cNvSpPr/>
          <p:nvPr/>
        </p:nvSpPr>
        <p:spPr bwMode="white">
          <a:xfrm>
            <a:off x="3152312" y="5471785"/>
            <a:ext cx="809256" cy="37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B9B7B9DA-01EB-56A4-D7AE-3CB0D06FB236}"/>
              </a:ext>
            </a:extLst>
          </p:cNvPr>
          <p:cNvSpPr/>
          <p:nvPr/>
        </p:nvSpPr>
        <p:spPr bwMode="white">
          <a:xfrm>
            <a:off x="4885072" y="5471785"/>
            <a:ext cx="818776" cy="362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1">
            <a:extLst>
              <a:ext uri="{FF2B5EF4-FFF2-40B4-BE49-F238E27FC236}">
                <a16:creationId xmlns:a16="http://schemas.microsoft.com/office/drawing/2014/main" id="{9B74A82C-8E91-AF26-AF43-15994F728A7F}"/>
              </a:ext>
            </a:extLst>
          </p:cNvPr>
          <p:cNvSpPr/>
          <p:nvPr/>
        </p:nvSpPr>
        <p:spPr bwMode="white">
          <a:xfrm>
            <a:off x="6636874" y="5471785"/>
            <a:ext cx="799735" cy="3718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563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8881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01652" y="891534"/>
            <a:ext cx="8054479" cy="37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556066" y="891534"/>
            <a:ext cx="1409057" cy="37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1917" y="1653908"/>
            <a:ext cx="10463206" cy="37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1917" y="2416282"/>
            <a:ext cx="2199272" cy="37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882082" y="2416282"/>
            <a:ext cx="3836826" cy="37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99801" y="2416282"/>
            <a:ext cx="4065322" cy="371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1917" y="3178657"/>
            <a:ext cx="4265256" cy="38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57586" y="3178657"/>
            <a:ext cx="5959933" cy="3811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1293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727" t="20842" r="34269" b="29929"/>
          <a:stretch/>
        </p:blipFill>
        <p:spPr>
          <a:xfrm>
            <a:off x="3777457" y="2780928"/>
            <a:ext cx="4608512" cy="12961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4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5785" y="2691654"/>
            <a:ext cx="637884" cy="56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05454" y="2710704"/>
            <a:ext cx="523636" cy="571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00396" y="2701179"/>
            <a:ext cx="685487" cy="5714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1173" y="2682129"/>
            <a:ext cx="647404" cy="5429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27966" y="2710704"/>
            <a:ext cx="371305" cy="56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984826" y="2691654"/>
            <a:ext cx="647404" cy="619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36561" y="2777378"/>
            <a:ext cx="590280" cy="466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28561" y="3044076"/>
            <a:ext cx="180892" cy="20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0184429" y="3044076"/>
            <a:ext cx="180892" cy="200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282611" y="3720344"/>
            <a:ext cx="628363" cy="447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91801" y="3672719"/>
            <a:ext cx="514115" cy="5524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300991" y="3672719"/>
            <a:ext cx="380826" cy="56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214975" y="3682244"/>
            <a:ext cx="495074" cy="495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176561" y="3585329"/>
            <a:ext cx="552198" cy="725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6096000" y="3672719"/>
            <a:ext cx="613388" cy="5619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7271107" y="4063240"/>
            <a:ext cx="218975" cy="1619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291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63552" y="1556792"/>
            <a:ext cx="1080120" cy="71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60096" y="1556792"/>
            <a:ext cx="864096" cy="71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36360" y="1556792"/>
            <a:ext cx="792088" cy="7186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11624" y="2511028"/>
            <a:ext cx="432048" cy="77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79977" y="2455680"/>
            <a:ext cx="792088" cy="77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6400" y="2455680"/>
            <a:ext cx="720079" cy="7739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419178"/>
            <a:ext cx="11520000" cy="44916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71900" y="1945008"/>
            <a:ext cx="637884" cy="5817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37487" y="1954544"/>
            <a:ext cx="580760" cy="534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3388" y="1935471"/>
            <a:ext cx="685487" cy="6389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72892" y="3823686"/>
            <a:ext cx="609322" cy="5721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7355" y="3823686"/>
            <a:ext cx="666446" cy="553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img_16777215" descr="5.png">
            <a:extLst>
              <a:ext uri="{FF2B5EF4-FFF2-40B4-BE49-F238E27FC236}">
                <a16:creationId xmlns:a16="http://schemas.microsoft.com/office/drawing/2014/main" id="{21F95B62-9FE1-E86E-5F8A-37D90A77BD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99700" y="4766552"/>
            <a:ext cx="11520000" cy="16532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E9A79EB5-A283-B1A8-54AA-E5484024A80C}"/>
              </a:ext>
            </a:extLst>
          </p:cNvPr>
          <p:cNvSpPr/>
          <p:nvPr/>
        </p:nvSpPr>
        <p:spPr bwMode="white">
          <a:xfrm>
            <a:off x="4822278" y="5569267"/>
            <a:ext cx="542677" cy="544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4">
            <a:extLst>
              <a:ext uri="{FF2B5EF4-FFF2-40B4-BE49-F238E27FC236}">
                <a16:creationId xmlns:a16="http://schemas.microsoft.com/office/drawing/2014/main" id="{D2D9E1D7-2E17-2ED5-64F5-7439A66B1C03}"/>
              </a:ext>
            </a:extLst>
          </p:cNvPr>
          <p:cNvSpPr/>
          <p:nvPr/>
        </p:nvSpPr>
        <p:spPr bwMode="white">
          <a:xfrm>
            <a:off x="5717220" y="5531043"/>
            <a:ext cx="675966" cy="6211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EF4B357A-5C50-AC90-78BD-660B099782FC}"/>
              </a:ext>
            </a:extLst>
          </p:cNvPr>
          <p:cNvSpPr/>
          <p:nvPr/>
        </p:nvSpPr>
        <p:spPr bwMode="white">
          <a:xfrm>
            <a:off x="7430939" y="5540599"/>
            <a:ext cx="580760" cy="57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5F0B44B1-6E77-7347-F97D-3B716D617FC7}"/>
              </a:ext>
            </a:extLst>
          </p:cNvPr>
          <p:cNvSpPr/>
          <p:nvPr/>
        </p:nvSpPr>
        <p:spPr bwMode="white">
          <a:xfrm>
            <a:off x="9401716" y="5550155"/>
            <a:ext cx="609322" cy="573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19C12046-6658-B749-3C3E-F86C0C69D996}"/>
              </a:ext>
            </a:extLst>
          </p:cNvPr>
          <p:cNvSpPr/>
          <p:nvPr/>
        </p:nvSpPr>
        <p:spPr bwMode="white">
          <a:xfrm>
            <a:off x="10300215" y="5505657"/>
            <a:ext cx="675965" cy="7457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028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241553" y="1484062"/>
            <a:ext cx="276099" cy="2769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44198" y="2162167"/>
            <a:ext cx="1256727" cy="3533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80429" y="2133515"/>
            <a:ext cx="437950" cy="3629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344472" y="1988841"/>
            <a:ext cx="728998" cy="5076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67305" y="2811620"/>
            <a:ext cx="809256" cy="37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100066" y="2811620"/>
            <a:ext cx="809256" cy="3724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676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44066" y="1483207"/>
            <a:ext cx="809256" cy="362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09520" y="1483207"/>
            <a:ext cx="809256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13322" y="1473667"/>
            <a:ext cx="809256" cy="3720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44066" y="2170094"/>
            <a:ext cx="809256" cy="362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28561" y="2160554"/>
            <a:ext cx="799735" cy="381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213322" y="2170094"/>
            <a:ext cx="809256" cy="3625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68099" y="2856981"/>
            <a:ext cx="409388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8099" y="3543868"/>
            <a:ext cx="409388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519966" y="3543868"/>
            <a:ext cx="399867" cy="352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201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4">
            <a:extLst>
              <a:ext uri="{FF2B5EF4-FFF2-40B4-BE49-F238E27FC236}">
                <a16:creationId xmlns:a16="http://schemas.microsoft.com/office/drawing/2014/main" id="{BAFBBE58-6B0B-E0F8-CECB-6A8AF5FD512E}"/>
              </a:ext>
            </a:extLst>
          </p:cNvPr>
          <p:cNvSpPr/>
          <p:nvPr/>
        </p:nvSpPr>
        <p:spPr bwMode="white">
          <a:xfrm>
            <a:off x="7032105" y="1916832"/>
            <a:ext cx="79208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4">
            <a:extLst>
              <a:ext uri="{FF2B5EF4-FFF2-40B4-BE49-F238E27FC236}">
                <a16:creationId xmlns:a16="http://schemas.microsoft.com/office/drawing/2014/main" id="{963C7B32-ECA2-31DD-4625-485443AF813E}"/>
              </a:ext>
            </a:extLst>
          </p:cNvPr>
          <p:cNvSpPr/>
          <p:nvPr/>
        </p:nvSpPr>
        <p:spPr bwMode="white">
          <a:xfrm>
            <a:off x="4223792" y="2603004"/>
            <a:ext cx="936104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9096BC0C-1611-78EA-17F5-B95F62055D62}"/>
              </a:ext>
            </a:extLst>
          </p:cNvPr>
          <p:cNvSpPr/>
          <p:nvPr/>
        </p:nvSpPr>
        <p:spPr bwMode="white">
          <a:xfrm>
            <a:off x="9624392" y="3284984"/>
            <a:ext cx="1368152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AB2D1265-183E-D112-509F-F8E6763CC308}"/>
              </a:ext>
            </a:extLst>
          </p:cNvPr>
          <p:cNvSpPr/>
          <p:nvPr/>
        </p:nvSpPr>
        <p:spPr bwMode="white">
          <a:xfrm>
            <a:off x="9624392" y="3975930"/>
            <a:ext cx="1368152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242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72826" y="2596405"/>
            <a:ext cx="409388" cy="36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6429" y="2605930"/>
            <a:ext cx="380826" cy="35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813123" y="2615455"/>
            <a:ext cx="409388" cy="35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82479" y="4348987"/>
            <a:ext cx="418909" cy="3524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547867" y="4348987"/>
            <a:ext cx="428429" cy="36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32297" y="4339462"/>
            <a:ext cx="399867" cy="361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2023-01-10T23:57:57Z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