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2" r:id="rId11"/>
    <p:sldId id="274" r:id="rId12"/>
    <p:sldId id="276" r:id="rId13"/>
    <p:sldId id="277" r:id="rId14"/>
    <p:sldId id="279" r:id="rId15"/>
    <p:sldId id="281" r:id="rId16"/>
    <p:sldId id="282" r:id="rId17"/>
    <p:sldId id="283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00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56528" y="1617290"/>
            <a:ext cx="428429" cy="37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>
            <a:extLst>
              <a:ext uri="{FF2B5EF4-FFF2-40B4-BE49-F238E27FC236}">
                <a16:creationId xmlns:a16="http://schemas.microsoft.com/office/drawing/2014/main" id="{28140AC5-8E5B-809B-669C-A693E082C0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800" y="3020501"/>
            <a:ext cx="11520000" cy="2370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E5B35CA-5233-11D1-9506-856EBDE59856}"/>
              </a:ext>
            </a:extLst>
          </p:cNvPr>
          <p:cNvSpPr/>
          <p:nvPr/>
        </p:nvSpPr>
        <p:spPr bwMode="white">
          <a:xfrm>
            <a:off x="6416808" y="3182993"/>
            <a:ext cx="428429" cy="37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8F4347E-B945-7BB3-9B85-01C616C2B97A}"/>
              </a:ext>
            </a:extLst>
          </p:cNvPr>
          <p:cNvSpPr/>
          <p:nvPr/>
        </p:nvSpPr>
        <p:spPr bwMode="white">
          <a:xfrm>
            <a:off x="10129866" y="3182993"/>
            <a:ext cx="428429" cy="37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1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4115" y="862846"/>
            <a:ext cx="428429" cy="37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5.png">
            <a:extLst>
              <a:ext uri="{FF2B5EF4-FFF2-40B4-BE49-F238E27FC236}">
                <a16:creationId xmlns:a16="http://schemas.microsoft.com/office/drawing/2014/main" id="{3ED9CA5B-D6E4-F43A-8785-709B52576B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081731"/>
            <a:ext cx="11520000" cy="157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EF655F3-C542-0FC9-5819-FC8C8C6E1F35}"/>
              </a:ext>
            </a:extLst>
          </p:cNvPr>
          <p:cNvSpPr/>
          <p:nvPr/>
        </p:nvSpPr>
        <p:spPr bwMode="white">
          <a:xfrm>
            <a:off x="7004528" y="3215323"/>
            <a:ext cx="809256" cy="372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FB57552-D360-982C-8518-9FB3FB5237AF}"/>
              </a:ext>
            </a:extLst>
          </p:cNvPr>
          <p:cNvSpPr/>
          <p:nvPr/>
        </p:nvSpPr>
        <p:spPr bwMode="white">
          <a:xfrm>
            <a:off x="1396859" y="4007338"/>
            <a:ext cx="809256" cy="35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37D2BE6A-F874-8892-4EE0-D95702A4103C}"/>
              </a:ext>
            </a:extLst>
          </p:cNvPr>
          <p:cNvSpPr/>
          <p:nvPr/>
        </p:nvSpPr>
        <p:spPr bwMode="white">
          <a:xfrm>
            <a:off x="3719900" y="4007338"/>
            <a:ext cx="1199603" cy="35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8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3636" y="1636408"/>
            <a:ext cx="799735" cy="35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46148" y="1636408"/>
            <a:ext cx="418909" cy="36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30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27371" y="720000"/>
            <a:ext cx="633125" cy="621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8.png">
            <a:extLst>
              <a:ext uri="{FF2B5EF4-FFF2-40B4-BE49-F238E27FC236}">
                <a16:creationId xmlns:a16="http://schemas.microsoft.com/office/drawing/2014/main" id="{1768D778-E746-9899-CD39-B56FF4F4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518633"/>
            <a:ext cx="11520000" cy="1587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9606CEE-FD57-AECD-C8CC-E60DBB184703}"/>
              </a:ext>
            </a:extLst>
          </p:cNvPr>
          <p:cNvSpPr/>
          <p:nvPr/>
        </p:nvSpPr>
        <p:spPr bwMode="white">
          <a:xfrm>
            <a:off x="3139904" y="2518634"/>
            <a:ext cx="476865" cy="650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559DEDFA-22D9-064D-2A1D-D77E73A6DEED}"/>
              </a:ext>
            </a:extLst>
          </p:cNvPr>
          <p:cNvSpPr/>
          <p:nvPr/>
        </p:nvSpPr>
        <p:spPr bwMode="white">
          <a:xfrm>
            <a:off x="2207568" y="1372545"/>
            <a:ext cx="9289032" cy="9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F16E601-A642-603D-43FB-F927E409EAE9}"/>
              </a:ext>
            </a:extLst>
          </p:cNvPr>
          <p:cNvSpPr/>
          <p:nvPr/>
        </p:nvSpPr>
        <p:spPr bwMode="white">
          <a:xfrm>
            <a:off x="540000" y="2155929"/>
            <a:ext cx="10956600" cy="12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E8C9EF6-3F3E-11AF-1244-FD85E52C10EE}"/>
              </a:ext>
            </a:extLst>
          </p:cNvPr>
          <p:cNvSpPr/>
          <p:nvPr/>
        </p:nvSpPr>
        <p:spPr bwMode="white">
          <a:xfrm>
            <a:off x="540000" y="3186936"/>
            <a:ext cx="10956600" cy="12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AB9B72E-819A-85EE-10A1-B722006CB5D2}"/>
              </a:ext>
            </a:extLst>
          </p:cNvPr>
          <p:cNvSpPr/>
          <p:nvPr/>
        </p:nvSpPr>
        <p:spPr bwMode="white">
          <a:xfrm>
            <a:off x="540000" y="3926969"/>
            <a:ext cx="10956600" cy="12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9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0.png">
            <a:extLst>
              <a:ext uri="{FF2B5EF4-FFF2-40B4-BE49-F238E27FC236}">
                <a16:creationId xmlns:a16="http://schemas.microsoft.com/office/drawing/2014/main" id="{ED379DE3-BC07-BB37-F6A3-DA2E93264B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15535"/>
            <a:ext cx="11520000" cy="310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B344637-C186-CD0B-661E-D1212E0299AD}"/>
              </a:ext>
            </a:extLst>
          </p:cNvPr>
          <p:cNvSpPr/>
          <p:nvPr/>
        </p:nvSpPr>
        <p:spPr bwMode="white">
          <a:xfrm>
            <a:off x="6423768" y="4591983"/>
            <a:ext cx="428429" cy="37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70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826" y="958088"/>
            <a:ext cx="7806942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56330" y="958088"/>
            <a:ext cx="2599140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719970"/>
            <a:ext cx="10844033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491376"/>
            <a:ext cx="628363" cy="361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652" y="2491376"/>
            <a:ext cx="6083702" cy="361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6727" y="2491376"/>
            <a:ext cx="3198942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84231" y="2491376"/>
            <a:ext cx="571239" cy="361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917" y="3253258"/>
            <a:ext cx="2760991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00991" y="3253258"/>
            <a:ext cx="3398876" cy="371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7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21017" r="34269" b="23826"/>
          <a:stretch/>
        </p:blipFill>
        <p:spPr>
          <a:xfrm>
            <a:off x="3755740" y="2708920"/>
            <a:ext cx="4680520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61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8048" y="1412776"/>
            <a:ext cx="864095" cy="73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6400" y="1268760"/>
            <a:ext cx="983103" cy="87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1191" y="2754388"/>
            <a:ext cx="576064" cy="87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59512" y="2754388"/>
            <a:ext cx="576064" cy="87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8033" y="3634116"/>
            <a:ext cx="658734" cy="79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7368" y="4415023"/>
            <a:ext cx="552618" cy="79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08207"/>
            <a:ext cx="11520000" cy="3958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20231" y="2000690"/>
            <a:ext cx="561719" cy="52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5652" y="1972077"/>
            <a:ext cx="580760" cy="600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0000" y="1981615"/>
            <a:ext cx="580760" cy="572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3024" y="1991152"/>
            <a:ext cx="618842" cy="53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2975" y="1972077"/>
            <a:ext cx="609322" cy="58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03602" y="1914852"/>
            <a:ext cx="609322" cy="75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62710" y="3698375"/>
            <a:ext cx="476033" cy="54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4776" y="3688838"/>
            <a:ext cx="485553" cy="581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4.png">
            <a:extLst>
              <a:ext uri="{FF2B5EF4-FFF2-40B4-BE49-F238E27FC236}">
                <a16:creationId xmlns:a16="http://schemas.microsoft.com/office/drawing/2014/main" id="{12544AF8-B631-0D4E-09F2-7698909A0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432" y="4566294"/>
            <a:ext cx="11520000" cy="181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1D8F650F-11B2-DF12-9FC4-665BD4630352}"/>
              </a:ext>
            </a:extLst>
          </p:cNvPr>
          <p:cNvSpPr/>
          <p:nvPr/>
        </p:nvSpPr>
        <p:spPr bwMode="white">
          <a:xfrm>
            <a:off x="1853564" y="5359177"/>
            <a:ext cx="647404" cy="61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BC86B297-98D1-B0EB-F4E1-2041DC7F12DF}"/>
              </a:ext>
            </a:extLst>
          </p:cNvPr>
          <p:cNvSpPr/>
          <p:nvPr/>
        </p:nvSpPr>
        <p:spPr bwMode="white">
          <a:xfrm>
            <a:off x="2796109" y="5349624"/>
            <a:ext cx="666446" cy="601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81C40989-379F-FFB5-CE26-5ED18C011318}"/>
              </a:ext>
            </a:extLst>
          </p:cNvPr>
          <p:cNvSpPr/>
          <p:nvPr/>
        </p:nvSpPr>
        <p:spPr bwMode="white">
          <a:xfrm>
            <a:off x="3910027" y="5349624"/>
            <a:ext cx="618842" cy="601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4213AA54-64A2-CBAB-141B-69C53F707CF6}"/>
              </a:ext>
            </a:extLst>
          </p:cNvPr>
          <p:cNvSpPr/>
          <p:nvPr/>
        </p:nvSpPr>
        <p:spPr bwMode="white">
          <a:xfrm>
            <a:off x="4814489" y="5368730"/>
            <a:ext cx="685487" cy="55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8612C19B-38BD-8556-5FF5-83FB1DB766B2}"/>
              </a:ext>
            </a:extLst>
          </p:cNvPr>
          <p:cNvSpPr/>
          <p:nvPr/>
        </p:nvSpPr>
        <p:spPr bwMode="white">
          <a:xfrm>
            <a:off x="8708440" y="5349624"/>
            <a:ext cx="609322" cy="62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5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677" y="1787818"/>
            <a:ext cx="809256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9504" y="1787818"/>
            <a:ext cx="809256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4330" y="1787818"/>
            <a:ext cx="818776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8198" y="1797352"/>
            <a:ext cx="799735" cy="36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4677" y="2874705"/>
            <a:ext cx="809256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9504" y="2874705"/>
            <a:ext cx="818776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4330" y="2884239"/>
            <a:ext cx="799735" cy="36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08198" y="2874705"/>
            <a:ext cx="799735" cy="36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4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9338" y="1491703"/>
            <a:ext cx="409388" cy="36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4214" y="1491703"/>
            <a:ext cx="409388" cy="36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5272" y="1491703"/>
            <a:ext cx="409388" cy="36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9669" y="1491703"/>
            <a:ext cx="390347" cy="36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7636" y="1491703"/>
            <a:ext cx="399867" cy="36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3471" y="1491703"/>
            <a:ext cx="437950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6727" y="2187190"/>
            <a:ext cx="428429" cy="362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01123" y="2196717"/>
            <a:ext cx="428429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23966" y="2187190"/>
            <a:ext cx="418909" cy="35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80628" y="2187190"/>
            <a:ext cx="409388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36561" y="2196717"/>
            <a:ext cx="428429" cy="3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88491" y="2115440"/>
            <a:ext cx="599801" cy="523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04528" y="2882676"/>
            <a:ext cx="428429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615504" y="3578162"/>
            <a:ext cx="428429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224495" y="3578162"/>
            <a:ext cx="428429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453983" y="4273649"/>
            <a:ext cx="428429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041950" y="4273649"/>
            <a:ext cx="428429" cy="37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24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7808" y="2708921"/>
            <a:ext cx="720080" cy="55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2462" y="2996952"/>
            <a:ext cx="40357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6677" y="3730035"/>
            <a:ext cx="405707" cy="34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7808" y="4082475"/>
            <a:ext cx="720080" cy="7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3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2247" y="2751131"/>
            <a:ext cx="799735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0033" y="3447247"/>
            <a:ext cx="809256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3421" y="4124291"/>
            <a:ext cx="799735" cy="36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4661" y="4839478"/>
            <a:ext cx="809256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24168"/>
            <a:ext cx="11520000" cy="271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4181" y="1651839"/>
            <a:ext cx="3122776" cy="37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2661" y="2348839"/>
            <a:ext cx="1580429" cy="37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>
            <a:extLst>
              <a:ext uri="{FF2B5EF4-FFF2-40B4-BE49-F238E27FC236}">
                <a16:creationId xmlns:a16="http://schemas.microsoft.com/office/drawing/2014/main" id="{7073FB45-8E28-4AAA-A71B-7E294ABC0F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152" y="3045839"/>
            <a:ext cx="11520000" cy="150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3E09257-89BB-CD99-A868-75B40B6EB319}"/>
              </a:ext>
            </a:extLst>
          </p:cNvPr>
          <p:cNvSpPr/>
          <p:nvPr/>
        </p:nvSpPr>
        <p:spPr bwMode="white">
          <a:xfrm>
            <a:off x="1966532" y="3924429"/>
            <a:ext cx="790214" cy="36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DBC648B-B37A-872C-E3DD-4D02D590AA43}"/>
              </a:ext>
            </a:extLst>
          </p:cNvPr>
          <p:cNvSpPr/>
          <p:nvPr/>
        </p:nvSpPr>
        <p:spPr bwMode="white">
          <a:xfrm>
            <a:off x="4280052" y="3924429"/>
            <a:ext cx="1561388" cy="36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D6FEAF01-0213-7907-3C1E-E71F36F87196}"/>
              </a:ext>
            </a:extLst>
          </p:cNvPr>
          <p:cNvSpPr/>
          <p:nvPr/>
        </p:nvSpPr>
        <p:spPr bwMode="white">
          <a:xfrm>
            <a:off x="6983920" y="3914879"/>
            <a:ext cx="4293818" cy="38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1.png">
            <a:extLst>
              <a:ext uri="{FF2B5EF4-FFF2-40B4-BE49-F238E27FC236}">
                <a16:creationId xmlns:a16="http://schemas.microsoft.com/office/drawing/2014/main" id="{5EC7419D-6572-03F0-763E-6276CDE73F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152" y="4554723"/>
            <a:ext cx="11520000" cy="2392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C5AD11A4-E331-7BD9-1B44-18DAFB53F617}"/>
              </a:ext>
            </a:extLst>
          </p:cNvPr>
          <p:cNvSpPr/>
          <p:nvPr/>
        </p:nvSpPr>
        <p:spPr bwMode="white">
          <a:xfrm>
            <a:off x="1976052" y="6279881"/>
            <a:ext cx="4484231" cy="362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2023-01-10T23:53:16Z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