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6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7619" y="2323472"/>
            <a:ext cx="1561388" cy="36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9966" y="2323472"/>
            <a:ext cx="6207471" cy="36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0446" y="3793322"/>
            <a:ext cx="1199603" cy="36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14247" y="3793322"/>
            <a:ext cx="1199603" cy="36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98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1239" y="3623816"/>
            <a:ext cx="599801" cy="380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1719" y="4347390"/>
            <a:ext cx="999669" cy="371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2413" y="3633337"/>
            <a:ext cx="3341752" cy="371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1107" y="2909763"/>
            <a:ext cx="4398545" cy="371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2727" y="3623816"/>
            <a:ext cx="6664462" cy="380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1024" y="2919284"/>
            <a:ext cx="5845685" cy="361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2656"/>
            <a:ext cx="11520000" cy="3511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27BAC7BF-72E2-1D95-4228-915FA7C65110}"/>
              </a:ext>
            </a:extLst>
          </p:cNvPr>
          <p:cNvSpPr/>
          <p:nvPr/>
        </p:nvSpPr>
        <p:spPr bwMode="white">
          <a:xfrm>
            <a:off x="6816080" y="1571517"/>
            <a:ext cx="5243920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A3CD480-101C-4A24-1215-E71FD6E0BFE5}"/>
              </a:ext>
            </a:extLst>
          </p:cNvPr>
          <p:cNvSpPr/>
          <p:nvPr/>
        </p:nvSpPr>
        <p:spPr bwMode="white">
          <a:xfrm>
            <a:off x="1028368" y="2294538"/>
            <a:ext cx="6003735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>
            <a:extLst>
              <a:ext uri="{FF2B5EF4-FFF2-40B4-BE49-F238E27FC236}">
                <a16:creationId xmlns:a16="http://schemas.microsoft.com/office/drawing/2014/main" id="{6F133C2D-62FA-10F4-05FD-2C4E11B1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98773"/>
            <a:ext cx="11520000" cy="2943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F9939838-A325-FF4F-B585-73E94505A379}"/>
              </a:ext>
            </a:extLst>
          </p:cNvPr>
          <p:cNvSpPr/>
          <p:nvPr/>
        </p:nvSpPr>
        <p:spPr bwMode="white">
          <a:xfrm>
            <a:off x="2948727" y="4632283"/>
            <a:ext cx="799735" cy="361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E7991674-DDCA-D279-81E0-577B3CB7B8B0}"/>
              </a:ext>
            </a:extLst>
          </p:cNvPr>
          <p:cNvSpPr/>
          <p:nvPr/>
        </p:nvSpPr>
        <p:spPr bwMode="white">
          <a:xfrm>
            <a:off x="8356462" y="4632283"/>
            <a:ext cx="818776" cy="361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6033" y="3720593"/>
            <a:ext cx="3313190" cy="38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6033" y="3006166"/>
            <a:ext cx="10339438" cy="371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380" y="2291739"/>
            <a:ext cx="9949090" cy="371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98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>
            <a:extLst>
              <a:ext uri="{FF2B5EF4-FFF2-40B4-BE49-F238E27FC236}">
                <a16:creationId xmlns:a16="http://schemas.microsoft.com/office/drawing/2014/main" id="{8448AA3E-8113-CC77-7BBD-58BF0E2040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439504"/>
            <a:ext cx="11520000" cy="1836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652" y="3840723"/>
            <a:ext cx="5464859" cy="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342B8BB5-D1E6-A0DB-81EA-BEDA522CA876}"/>
              </a:ext>
            </a:extLst>
          </p:cNvPr>
          <p:cNvSpPr/>
          <p:nvPr/>
        </p:nvSpPr>
        <p:spPr bwMode="white">
          <a:xfrm>
            <a:off x="854387" y="1916832"/>
            <a:ext cx="10797613" cy="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28D47A8B-C86D-86D3-6C35-EE476B24401B}"/>
              </a:ext>
            </a:extLst>
          </p:cNvPr>
          <p:cNvSpPr/>
          <p:nvPr/>
        </p:nvSpPr>
        <p:spPr bwMode="white">
          <a:xfrm>
            <a:off x="540000" y="2564904"/>
            <a:ext cx="10797613" cy="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70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9553" y="824987"/>
            <a:ext cx="247537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9900" y="1426282"/>
            <a:ext cx="2751471" cy="372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58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31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4107876"/>
            <a:ext cx="609322" cy="36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2180126"/>
            <a:ext cx="3151338" cy="36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0280" y="4098332"/>
            <a:ext cx="1904132" cy="3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1173" y="901322"/>
            <a:ext cx="3713057" cy="36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17" y="3458930"/>
            <a:ext cx="7092892" cy="381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917" y="1540724"/>
            <a:ext cx="10463206" cy="3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1917" y="2819528"/>
            <a:ext cx="10463206" cy="3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34347" y="4098332"/>
            <a:ext cx="5045950" cy="3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34148" y="2180126"/>
            <a:ext cx="5103074" cy="3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52793" y="891779"/>
            <a:ext cx="5303008" cy="3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66181" y="3468474"/>
            <a:ext cx="3198942" cy="3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975305" y="2180126"/>
            <a:ext cx="1989818" cy="3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546214" y="901322"/>
            <a:ext cx="418909" cy="36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18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77" t="21266" r="33019" b="28504"/>
          <a:stretch/>
        </p:blipFill>
        <p:spPr>
          <a:xfrm>
            <a:off x="3647728" y="2777753"/>
            <a:ext cx="4896544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54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8115" y="2159018"/>
            <a:ext cx="304661" cy="20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4429" y="2178078"/>
            <a:ext cx="218975" cy="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5537" y="2178078"/>
            <a:ext cx="218975" cy="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7851" y="2225727"/>
            <a:ext cx="656925" cy="48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28958" y="2225727"/>
            <a:ext cx="656925" cy="48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1173" y="2149488"/>
            <a:ext cx="609322" cy="60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1801" y="2225727"/>
            <a:ext cx="552198" cy="438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94347" y="2159018"/>
            <a:ext cx="637884" cy="56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46413" y="2187608"/>
            <a:ext cx="628363" cy="5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74644" y="2235257"/>
            <a:ext cx="590280" cy="41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28561" y="2511625"/>
            <a:ext cx="180892" cy="20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54049" y="3140600"/>
            <a:ext cx="656925" cy="56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44198" y="3140600"/>
            <a:ext cx="637884" cy="41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05785" y="3121540"/>
            <a:ext cx="590280" cy="543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186413" y="3140600"/>
            <a:ext cx="580760" cy="5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09917" y="3150130"/>
            <a:ext cx="675966" cy="56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090545" y="3102480"/>
            <a:ext cx="637884" cy="61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071173" y="3159660"/>
            <a:ext cx="647404" cy="4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089884" y="3131070"/>
            <a:ext cx="485553" cy="58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320363" y="3598036"/>
            <a:ext cx="142809" cy="8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203801" y="3531327"/>
            <a:ext cx="209454" cy="15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85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1704" y="1268760"/>
            <a:ext cx="583342" cy="758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9896" y="1311540"/>
            <a:ext cx="676171" cy="71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8462" y="2027114"/>
            <a:ext cx="380826" cy="71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61719" y="2027114"/>
            <a:ext cx="476031" cy="71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7609" y="2742688"/>
            <a:ext cx="792088" cy="71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04112" y="2742688"/>
            <a:ext cx="792088" cy="71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17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892" y="1949647"/>
            <a:ext cx="580760" cy="5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4958" y="1997308"/>
            <a:ext cx="628363" cy="505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7586" y="1987776"/>
            <a:ext cx="571239" cy="562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71570" y="1930583"/>
            <a:ext cx="647404" cy="619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76892" y="3617774"/>
            <a:ext cx="628363" cy="48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19438" y="3579646"/>
            <a:ext cx="666446" cy="552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2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1057" y="1444316"/>
            <a:ext cx="590280" cy="60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43603" y="1453846"/>
            <a:ext cx="656925" cy="552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7404" y="3045437"/>
            <a:ext cx="647404" cy="53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9471" y="3016845"/>
            <a:ext cx="666446" cy="581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2380" y="3035906"/>
            <a:ext cx="637884" cy="59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0132" y="3026376"/>
            <a:ext cx="552198" cy="552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4664"/>
            <a:ext cx="11520000" cy="3433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79371" y="2445544"/>
            <a:ext cx="428429" cy="371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79371" y="3179880"/>
            <a:ext cx="428429" cy="371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>
            <a:extLst>
              <a:ext uri="{FF2B5EF4-FFF2-40B4-BE49-F238E27FC236}">
                <a16:creationId xmlns:a16="http://schemas.microsoft.com/office/drawing/2014/main" id="{4BCC6AB7-537C-6454-BE96-393BBC16DB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982" y="3794915"/>
            <a:ext cx="11520000" cy="2724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641C8F51-4993-B6C2-7DA2-B439A6F1BAE7}"/>
              </a:ext>
            </a:extLst>
          </p:cNvPr>
          <p:cNvSpPr/>
          <p:nvPr/>
        </p:nvSpPr>
        <p:spPr bwMode="white">
          <a:xfrm>
            <a:off x="11105196" y="5128702"/>
            <a:ext cx="428429" cy="371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87A73989-5683-65D0-0A6B-2B678E3E0C65}"/>
              </a:ext>
            </a:extLst>
          </p:cNvPr>
          <p:cNvSpPr/>
          <p:nvPr/>
        </p:nvSpPr>
        <p:spPr bwMode="white">
          <a:xfrm>
            <a:off x="11105196" y="5862286"/>
            <a:ext cx="428429" cy="371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17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57388" y="1539859"/>
            <a:ext cx="1171041" cy="362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22909" y="1539859"/>
            <a:ext cx="1180561" cy="362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3305" y="2273920"/>
            <a:ext cx="1180561" cy="362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57388" y="2273920"/>
            <a:ext cx="1171041" cy="362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32429" y="2273920"/>
            <a:ext cx="1171041" cy="362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5520" y="3007980"/>
            <a:ext cx="1561388" cy="362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09388" y="2998447"/>
            <a:ext cx="1570909" cy="3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13256" y="2998447"/>
            <a:ext cx="1580429" cy="371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86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07801" y="1568730"/>
            <a:ext cx="409388" cy="352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7752" y="2293489"/>
            <a:ext cx="1180561" cy="371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5421" y="3762079"/>
            <a:ext cx="1961256" cy="371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1553" y="4496373"/>
            <a:ext cx="2351603" cy="371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2023-01-10T23:36:57Z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