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6" r:id="rId15"/>
    <p:sldId id="278" r:id="rId16"/>
    <p:sldId id="280" r:id="rId17"/>
    <p:sldId id="281" r:id="rId18"/>
    <p:sldId id="282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95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9487" y="3046789"/>
            <a:ext cx="799735" cy="362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2876" y="3857350"/>
            <a:ext cx="1180561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61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8595" y="1948481"/>
            <a:ext cx="799735" cy="361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3983" y="2586529"/>
            <a:ext cx="799735" cy="361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3778"/>
            <a:ext cx="11520000" cy="4491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099" y="2862590"/>
            <a:ext cx="4474710" cy="36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68099" y="4130936"/>
            <a:ext cx="5245884" cy="381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3.png">
            <a:extLst>
              <a:ext uri="{FF2B5EF4-FFF2-40B4-BE49-F238E27FC236}">
                <a16:creationId xmlns:a16="http://schemas.microsoft.com/office/drawing/2014/main" id="{BB4F8EE2-A152-FDFB-CD15-B5AEF2EC0C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4816994"/>
            <a:ext cx="11520000" cy="1924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345FC867-95E9-52CD-241B-A095145AD3C2}"/>
              </a:ext>
            </a:extLst>
          </p:cNvPr>
          <p:cNvSpPr/>
          <p:nvPr/>
        </p:nvSpPr>
        <p:spPr bwMode="white">
          <a:xfrm>
            <a:off x="3164869" y="5579122"/>
            <a:ext cx="1561388" cy="37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FAF35672-4368-9317-339F-980E5EAD4AC4}"/>
              </a:ext>
            </a:extLst>
          </p:cNvPr>
          <p:cNvSpPr/>
          <p:nvPr/>
        </p:nvSpPr>
        <p:spPr bwMode="white">
          <a:xfrm>
            <a:off x="5678324" y="5579122"/>
            <a:ext cx="3884429" cy="37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BEC59D91-78C6-8719-283A-32EBCB0119CA}"/>
              </a:ext>
            </a:extLst>
          </p:cNvPr>
          <p:cNvSpPr/>
          <p:nvPr/>
        </p:nvSpPr>
        <p:spPr bwMode="white">
          <a:xfrm>
            <a:off x="2774522" y="6217404"/>
            <a:ext cx="1561388" cy="37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A73C4AAC-C350-DB18-8DBD-0A3F4EBB0C57}"/>
              </a:ext>
            </a:extLst>
          </p:cNvPr>
          <p:cNvSpPr/>
          <p:nvPr/>
        </p:nvSpPr>
        <p:spPr bwMode="white">
          <a:xfrm>
            <a:off x="5278456" y="6217404"/>
            <a:ext cx="3903471" cy="37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9068"/>
            <a:ext cx="11520000" cy="3796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8512" y="1132136"/>
            <a:ext cx="799735" cy="352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3272" y="1132136"/>
            <a:ext cx="809256" cy="352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08198" y="1122597"/>
            <a:ext cx="1608991" cy="362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7752" y="1771205"/>
            <a:ext cx="418909" cy="34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3900" y="1752129"/>
            <a:ext cx="1970776" cy="37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36826" y="2429352"/>
            <a:ext cx="266578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5.png">
            <a:extLst>
              <a:ext uri="{FF2B5EF4-FFF2-40B4-BE49-F238E27FC236}">
                <a16:creationId xmlns:a16="http://schemas.microsoft.com/office/drawing/2014/main" id="{A3559E31-7450-B54E-CB78-B7330C4A8F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420" y="4165332"/>
            <a:ext cx="11520000" cy="2576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0D40E9D1-468F-9078-B416-EE67D468DBAD}"/>
              </a:ext>
            </a:extLst>
          </p:cNvPr>
          <p:cNvSpPr/>
          <p:nvPr/>
        </p:nvSpPr>
        <p:spPr bwMode="white">
          <a:xfrm>
            <a:off x="7077395" y="4346608"/>
            <a:ext cx="266578" cy="276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700808F1-F022-24F1-2FB8-CAAD26268B2C}"/>
              </a:ext>
            </a:extLst>
          </p:cNvPr>
          <p:cNvSpPr/>
          <p:nvPr/>
        </p:nvSpPr>
        <p:spPr bwMode="white">
          <a:xfrm>
            <a:off x="8410287" y="5625085"/>
            <a:ext cx="295140" cy="28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4664"/>
            <a:ext cx="11520000" cy="1850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>
            <a:extLst>
              <a:ext uri="{FF2B5EF4-FFF2-40B4-BE49-F238E27FC236}">
                <a16:creationId xmlns:a16="http://schemas.microsoft.com/office/drawing/2014/main" id="{92F4ED3F-8158-3745-5195-46F610DE72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488" y="2256559"/>
            <a:ext cx="11520000" cy="4286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21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0380" y="948852"/>
            <a:ext cx="266578" cy="276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14776" y="1644945"/>
            <a:ext cx="1171041" cy="371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7884" y="1644945"/>
            <a:ext cx="1152000" cy="36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13388" y="1644945"/>
            <a:ext cx="1570909" cy="371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9.png">
            <a:extLst>
              <a:ext uri="{FF2B5EF4-FFF2-40B4-BE49-F238E27FC236}">
                <a16:creationId xmlns:a16="http://schemas.microsoft.com/office/drawing/2014/main" id="{D5925D71-1C2E-EF81-0803-26565508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163822"/>
            <a:ext cx="11520000" cy="2939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99590D05-0955-A130-7ADC-77B34A28F3E3}"/>
              </a:ext>
            </a:extLst>
          </p:cNvPr>
          <p:cNvSpPr/>
          <p:nvPr/>
        </p:nvSpPr>
        <p:spPr bwMode="white">
          <a:xfrm>
            <a:off x="3539008" y="4060802"/>
            <a:ext cx="809256" cy="362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670035C3-A106-3B21-FB91-08E2C8FACDD6}"/>
              </a:ext>
            </a:extLst>
          </p:cNvPr>
          <p:cNvSpPr/>
          <p:nvPr/>
        </p:nvSpPr>
        <p:spPr bwMode="white">
          <a:xfrm>
            <a:off x="3139140" y="4795563"/>
            <a:ext cx="437950" cy="362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B7534E55-FCC3-91F0-8D43-9DC5A8B37039}"/>
              </a:ext>
            </a:extLst>
          </p:cNvPr>
          <p:cNvSpPr/>
          <p:nvPr/>
        </p:nvSpPr>
        <p:spPr bwMode="white">
          <a:xfrm>
            <a:off x="3158181" y="5520782"/>
            <a:ext cx="799735" cy="362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95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8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2390463"/>
            <a:ext cx="1409057" cy="37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1665004"/>
            <a:ext cx="2180231" cy="362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3115921"/>
            <a:ext cx="2570578" cy="37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4347" y="3125466"/>
            <a:ext cx="2151669" cy="362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2347" y="2380917"/>
            <a:ext cx="6255074" cy="38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0826" y="930001"/>
            <a:ext cx="8635239" cy="37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53520" y="1655459"/>
            <a:ext cx="5141157" cy="37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75570" y="1655459"/>
            <a:ext cx="2789553" cy="37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18314" y="2380917"/>
            <a:ext cx="2437289" cy="38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36958" y="930001"/>
            <a:ext cx="1228165" cy="362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44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01" t="22207" r="34269" b="22425"/>
          <a:stretch/>
        </p:blipFill>
        <p:spPr>
          <a:xfrm>
            <a:off x="3741453" y="2744924"/>
            <a:ext cx="4680520" cy="136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76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4826" y="2834436"/>
            <a:ext cx="609322" cy="561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7851" y="2853485"/>
            <a:ext cx="618842" cy="533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09917" y="2843960"/>
            <a:ext cx="666446" cy="55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8628" y="2834436"/>
            <a:ext cx="552198" cy="55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0214" y="2834436"/>
            <a:ext cx="618842" cy="55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1322" y="2863009"/>
            <a:ext cx="504595" cy="533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27371" y="2824911"/>
            <a:ext cx="675966" cy="590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74644" y="2901107"/>
            <a:ext cx="590280" cy="42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22842" y="3177317"/>
            <a:ext cx="180892" cy="209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44528" y="3805933"/>
            <a:ext cx="609322" cy="561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72760" y="3796409"/>
            <a:ext cx="552198" cy="55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24826" y="3805933"/>
            <a:ext cx="618842" cy="514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205454" y="3796409"/>
            <a:ext cx="580760" cy="533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157520" y="3777360"/>
            <a:ext cx="571239" cy="609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09586" y="3786884"/>
            <a:ext cx="637884" cy="600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137818" y="3834507"/>
            <a:ext cx="456991" cy="514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994677" y="3796409"/>
            <a:ext cx="685487" cy="590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051471" y="3796409"/>
            <a:ext cx="580760" cy="533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984495" y="3777360"/>
            <a:ext cx="628363" cy="561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736628" y="3777360"/>
            <a:ext cx="656925" cy="600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1469719" y="4205962"/>
            <a:ext cx="209454" cy="152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47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553" y="1628801"/>
            <a:ext cx="936104" cy="741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2025" y="1484785"/>
            <a:ext cx="702024" cy="88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81944" y="1628801"/>
            <a:ext cx="545584" cy="741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3553" y="2780928"/>
            <a:ext cx="720079" cy="629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82172" y="2636912"/>
            <a:ext cx="864095" cy="77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58008" y="2644532"/>
            <a:ext cx="936104" cy="77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30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8776" y="2504903"/>
            <a:ext cx="190413" cy="8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0760" y="2495358"/>
            <a:ext cx="152330" cy="95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4049" y="2571718"/>
            <a:ext cx="675966" cy="51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3239" y="2523993"/>
            <a:ext cx="618842" cy="553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67438" y="2495358"/>
            <a:ext cx="618842" cy="572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9024" y="2504903"/>
            <a:ext cx="656925" cy="544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99867" y="2581263"/>
            <a:ext cx="590280" cy="496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70975" y="2533538"/>
            <a:ext cx="542677" cy="51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75173" y="2543083"/>
            <a:ext cx="599801" cy="477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93884" y="2552628"/>
            <a:ext cx="514115" cy="45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5.png">
            <a:extLst>
              <a:ext uri="{FF2B5EF4-FFF2-40B4-BE49-F238E27FC236}">
                <a16:creationId xmlns:a16="http://schemas.microsoft.com/office/drawing/2014/main" id="{7F32642C-DF2F-9E1B-27D9-9DD70FDF9E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610" y="3654769"/>
            <a:ext cx="11520000" cy="1828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10B8A457-4334-21F8-ECF4-9AA1A1A0F371}"/>
              </a:ext>
            </a:extLst>
          </p:cNvPr>
          <p:cNvSpPr/>
          <p:nvPr/>
        </p:nvSpPr>
        <p:spPr bwMode="white">
          <a:xfrm>
            <a:off x="1311147" y="4531425"/>
            <a:ext cx="599801" cy="74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>
            <a:extLst>
              <a:ext uri="{FF2B5EF4-FFF2-40B4-BE49-F238E27FC236}">
                <a16:creationId xmlns:a16="http://schemas.microsoft.com/office/drawing/2014/main" id="{E3B6E679-91CF-56ED-2295-32FE5C47D1CB}"/>
              </a:ext>
            </a:extLst>
          </p:cNvPr>
          <p:cNvSpPr/>
          <p:nvPr/>
        </p:nvSpPr>
        <p:spPr bwMode="white">
          <a:xfrm>
            <a:off x="2196568" y="4616454"/>
            <a:ext cx="666446" cy="533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>
            <a:extLst>
              <a:ext uri="{FF2B5EF4-FFF2-40B4-BE49-F238E27FC236}">
                <a16:creationId xmlns:a16="http://schemas.microsoft.com/office/drawing/2014/main" id="{96CADE9B-9A7F-B724-0D12-CA42FE19B89F}"/>
              </a:ext>
            </a:extLst>
          </p:cNvPr>
          <p:cNvSpPr/>
          <p:nvPr/>
        </p:nvSpPr>
        <p:spPr bwMode="white">
          <a:xfrm>
            <a:off x="3976932" y="4606933"/>
            <a:ext cx="599801" cy="580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7C28FB4A-5127-C17C-7716-2C28923FB848}"/>
              </a:ext>
            </a:extLst>
          </p:cNvPr>
          <p:cNvSpPr/>
          <p:nvPr/>
        </p:nvSpPr>
        <p:spPr bwMode="white">
          <a:xfrm>
            <a:off x="4919477" y="4587889"/>
            <a:ext cx="647404" cy="571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23F1835A-0219-7E78-2855-00253F28E6AB}"/>
              </a:ext>
            </a:extLst>
          </p:cNvPr>
          <p:cNvSpPr/>
          <p:nvPr/>
        </p:nvSpPr>
        <p:spPr bwMode="white">
          <a:xfrm>
            <a:off x="6623676" y="4645019"/>
            <a:ext cx="675966" cy="49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4B76D4BA-37E5-4D5C-891E-5075850EC0A2}"/>
              </a:ext>
            </a:extLst>
          </p:cNvPr>
          <p:cNvSpPr/>
          <p:nvPr/>
        </p:nvSpPr>
        <p:spPr bwMode="white">
          <a:xfrm>
            <a:off x="7623345" y="4635497"/>
            <a:ext cx="628363" cy="504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5D1E7B67-7A26-25EF-83B9-2CF322B8E638}"/>
              </a:ext>
            </a:extLst>
          </p:cNvPr>
          <p:cNvSpPr/>
          <p:nvPr/>
        </p:nvSpPr>
        <p:spPr bwMode="white">
          <a:xfrm>
            <a:off x="9432271" y="4616454"/>
            <a:ext cx="561719" cy="552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A1A6DDB1-7E35-89F2-D9B3-C6E3B073E334}"/>
              </a:ext>
            </a:extLst>
          </p:cNvPr>
          <p:cNvSpPr/>
          <p:nvPr/>
        </p:nvSpPr>
        <p:spPr bwMode="white">
          <a:xfrm>
            <a:off x="10346254" y="4606933"/>
            <a:ext cx="599801" cy="561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08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3173" y="1786434"/>
            <a:ext cx="418909" cy="371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7157" y="1786434"/>
            <a:ext cx="809256" cy="371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1388" y="1786434"/>
            <a:ext cx="428429" cy="361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65851" y="1786434"/>
            <a:ext cx="799735" cy="361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2694" y="3043304"/>
            <a:ext cx="418909" cy="342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77157" y="3043304"/>
            <a:ext cx="809256" cy="342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61388" y="3024260"/>
            <a:ext cx="428429" cy="361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65851" y="3014738"/>
            <a:ext cx="799735" cy="380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63173" y="4262086"/>
            <a:ext cx="418909" cy="361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77157" y="4262086"/>
            <a:ext cx="799735" cy="361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61388" y="4271608"/>
            <a:ext cx="418909" cy="352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765851" y="4262086"/>
            <a:ext cx="818776" cy="361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24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3239" y="1912793"/>
            <a:ext cx="790214" cy="35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5190" y="1903251"/>
            <a:ext cx="799735" cy="362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28099" y="1912793"/>
            <a:ext cx="799735" cy="35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51008" y="1912793"/>
            <a:ext cx="790214" cy="362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63239" y="2513961"/>
            <a:ext cx="809256" cy="35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5669" y="2513961"/>
            <a:ext cx="809256" cy="362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28099" y="2504419"/>
            <a:ext cx="799735" cy="372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60528" y="2504419"/>
            <a:ext cx="809256" cy="372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23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8710" y="1816693"/>
            <a:ext cx="1437619" cy="1583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3752" y="1816693"/>
            <a:ext cx="1447140" cy="1583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18314" y="1484785"/>
            <a:ext cx="1437619" cy="191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48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27107" y="1645607"/>
            <a:ext cx="809256" cy="362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17586" y="2447165"/>
            <a:ext cx="799735" cy="362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36760" y="3267806"/>
            <a:ext cx="1199603" cy="35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2023-01-10T23:47:16Z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