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48" y="16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523" b="51856"/>
          <a:stretch/>
        </p:blipFill>
        <p:spPr>
          <a:xfrm>
            <a:off x="4383833" y="3645024"/>
            <a:ext cx="3395760" cy="476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26F09D3B-5B88-62FF-4C60-7269A1F9C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59210"/>
          <a:stretch/>
        </p:blipFill>
        <p:spPr>
          <a:xfrm>
            <a:off x="4532041" y="2528584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40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544" y="1340768"/>
            <a:ext cx="648072" cy="61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1916" y="1268760"/>
            <a:ext cx="410147" cy="69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2344" y="1268760"/>
            <a:ext cx="864095" cy="69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1544" y="1988942"/>
            <a:ext cx="576064" cy="60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9937" y="1960319"/>
            <a:ext cx="936104" cy="62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72464" y="1988942"/>
            <a:ext cx="864096" cy="60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63570" y="3849422"/>
            <a:ext cx="571239" cy="57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96595" y="3820799"/>
            <a:ext cx="552198" cy="60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67371" y="3839881"/>
            <a:ext cx="590280" cy="543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71834" y="3849422"/>
            <a:ext cx="628363" cy="50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37818" y="3858963"/>
            <a:ext cx="571239" cy="52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04198" y="3839881"/>
            <a:ext cx="580760" cy="543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03537" y="3839881"/>
            <a:ext cx="609322" cy="51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908000" y="3878045"/>
            <a:ext cx="571239" cy="45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2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427346"/>
            <a:ext cx="771173" cy="35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6016" y="1436905"/>
            <a:ext cx="761652" cy="33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32495" y="1436905"/>
            <a:ext cx="733090" cy="324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8578" y="1972194"/>
            <a:ext cx="752132" cy="35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6016" y="1991312"/>
            <a:ext cx="761652" cy="33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22975" y="1991312"/>
            <a:ext cx="742611" cy="33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78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60793" y="1958836"/>
            <a:ext cx="380826" cy="333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1867" y="2521077"/>
            <a:ext cx="399867" cy="314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1454" y="3045200"/>
            <a:ext cx="771173" cy="34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12859" y="3035670"/>
            <a:ext cx="390347" cy="34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1454" y="4122034"/>
            <a:ext cx="771173" cy="352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9173" y="4131564"/>
            <a:ext cx="390347" cy="34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48680"/>
            <a:ext cx="11520000" cy="2789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1E486506-847C-D903-3630-911EB309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337906"/>
            <a:ext cx="11520000" cy="3251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AED8A7AB-1903-93C2-FFEA-47B498F3B1F5}"/>
              </a:ext>
            </a:extLst>
          </p:cNvPr>
          <p:cNvSpPr/>
          <p:nvPr/>
        </p:nvSpPr>
        <p:spPr bwMode="white">
          <a:xfrm>
            <a:off x="3340398" y="3948129"/>
            <a:ext cx="761652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4C207DFF-CF80-2260-8723-6AD192F00CAB}"/>
              </a:ext>
            </a:extLst>
          </p:cNvPr>
          <p:cNvSpPr/>
          <p:nvPr/>
        </p:nvSpPr>
        <p:spPr bwMode="white">
          <a:xfrm>
            <a:off x="7005853" y="3948129"/>
            <a:ext cx="723570" cy="33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16379D90-88DC-0DF0-CA64-D142D25E3BAF}"/>
              </a:ext>
            </a:extLst>
          </p:cNvPr>
          <p:cNvSpPr/>
          <p:nvPr/>
        </p:nvSpPr>
        <p:spPr bwMode="white">
          <a:xfrm>
            <a:off x="10261919" y="3957664"/>
            <a:ext cx="399867" cy="32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9A73D106-FE0A-92C9-33B4-36E3D1BAD7B1}"/>
              </a:ext>
            </a:extLst>
          </p:cNvPr>
          <p:cNvSpPr/>
          <p:nvPr/>
        </p:nvSpPr>
        <p:spPr bwMode="white">
          <a:xfrm>
            <a:off x="4054448" y="4491609"/>
            <a:ext cx="409388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10663272-E963-1B94-0C22-F096096A220F}"/>
              </a:ext>
            </a:extLst>
          </p:cNvPr>
          <p:cNvSpPr/>
          <p:nvPr/>
        </p:nvSpPr>
        <p:spPr bwMode="white">
          <a:xfrm>
            <a:off x="1874216" y="6131585"/>
            <a:ext cx="3313190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561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