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274" b="40298"/>
          <a:stretch/>
        </p:blipFill>
        <p:spPr>
          <a:xfrm>
            <a:off x="4902176" y="3429000"/>
            <a:ext cx="2387648" cy="620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B8E77FB2-0989-218F-8CB4-4444476138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60538"/>
          <a:stretch/>
        </p:blipFill>
        <p:spPr>
          <a:xfrm>
            <a:off x="4546328" y="2312560"/>
            <a:ext cx="3099344" cy="900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03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3024" y="3659878"/>
            <a:ext cx="409388" cy="35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91338" y="3669423"/>
            <a:ext cx="409388" cy="343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09652" y="3659878"/>
            <a:ext cx="409388" cy="35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6049" y="3659878"/>
            <a:ext cx="409388" cy="353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51008" y="3669423"/>
            <a:ext cx="409388" cy="343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80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19173" y="2159868"/>
            <a:ext cx="399867" cy="352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24297" y="2817821"/>
            <a:ext cx="409388" cy="352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46479" y="3466238"/>
            <a:ext cx="409388" cy="352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04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62512" y="2196290"/>
            <a:ext cx="1494743" cy="34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2512" y="2853477"/>
            <a:ext cx="1856528" cy="34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00661" y="3510665"/>
            <a:ext cx="1780363" cy="342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19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9818" y="1712074"/>
            <a:ext cx="618842" cy="54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48264" y="1712074"/>
            <a:ext cx="618842" cy="54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7950" y="1721614"/>
            <a:ext cx="580760" cy="562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56396" y="1721614"/>
            <a:ext cx="580760" cy="562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01256" y="2894933"/>
            <a:ext cx="647404" cy="54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19702" y="2894933"/>
            <a:ext cx="656925" cy="54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28429" y="2933089"/>
            <a:ext cx="599801" cy="562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46876" y="2933090"/>
            <a:ext cx="599801" cy="543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5.png">
            <a:extLst>
              <a:ext uri="{FF2B5EF4-FFF2-40B4-BE49-F238E27FC236}">
                <a16:creationId xmlns:a16="http://schemas.microsoft.com/office/drawing/2014/main" id="{CAAD990C-6EF5-C4F9-D948-7BCF69D027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950" y="3839312"/>
            <a:ext cx="11520000" cy="2434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>
            <a:extLst>
              <a:ext uri="{FF2B5EF4-FFF2-40B4-BE49-F238E27FC236}">
                <a16:creationId xmlns:a16="http://schemas.microsoft.com/office/drawing/2014/main" id="{19E2767C-E006-E76C-37AA-EACAB2D03E7E}"/>
              </a:ext>
            </a:extLst>
          </p:cNvPr>
          <p:cNvSpPr/>
          <p:nvPr/>
        </p:nvSpPr>
        <p:spPr bwMode="white">
          <a:xfrm>
            <a:off x="5090875" y="3934778"/>
            <a:ext cx="780694" cy="324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>
            <a:extLst>
              <a:ext uri="{FF2B5EF4-FFF2-40B4-BE49-F238E27FC236}">
                <a16:creationId xmlns:a16="http://schemas.microsoft.com/office/drawing/2014/main" id="{74424374-4789-0936-9CDF-728CE5C4851F}"/>
              </a:ext>
            </a:extLst>
          </p:cNvPr>
          <p:cNvSpPr/>
          <p:nvPr/>
        </p:nvSpPr>
        <p:spPr bwMode="white">
          <a:xfrm>
            <a:off x="5071834" y="4564853"/>
            <a:ext cx="771173" cy="353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>
            <a:extLst>
              <a:ext uri="{FF2B5EF4-FFF2-40B4-BE49-F238E27FC236}">
                <a16:creationId xmlns:a16="http://schemas.microsoft.com/office/drawing/2014/main" id="{34668333-9D25-B16D-8440-AA034A0C4541}"/>
              </a:ext>
            </a:extLst>
          </p:cNvPr>
          <p:cNvSpPr/>
          <p:nvPr/>
        </p:nvSpPr>
        <p:spPr bwMode="white">
          <a:xfrm>
            <a:off x="4348264" y="5223569"/>
            <a:ext cx="780694" cy="34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>
            <a:extLst>
              <a:ext uri="{FF2B5EF4-FFF2-40B4-BE49-F238E27FC236}">
                <a16:creationId xmlns:a16="http://schemas.microsoft.com/office/drawing/2014/main" id="{FDDC2B62-7C15-5D42-6487-BF9CAD22C464}"/>
              </a:ext>
            </a:extLst>
          </p:cNvPr>
          <p:cNvSpPr/>
          <p:nvPr/>
        </p:nvSpPr>
        <p:spPr bwMode="white">
          <a:xfrm>
            <a:off x="6014379" y="5223569"/>
            <a:ext cx="780694" cy="34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">
            <a:extLst>
              <a:ext uri="{FF2B5EF4-FFF2-40B4-BE49-F238E27FC236}">
                <a16:creationId xmlns:a16="http://schemas.microsoft.com/office/drawing/2014/main" id="{1126D8F2-BFDF-C45D-9049-3BEF80646006}"/>
              </a:ext>
            </a:extLst>
          </p:cNvPr>
          <p:cNvSpPr/>
          <p:nvPr/>
        </p:nvSpPr>
        <p:spPr bwMode="white">
          <a:xfrm>
            <a:off x="7728098" y="5223569"/>
            <a:ext cx="752132" cy="34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B231EFAD-EF06-0534-7C02-757B1224794C}"/>
              </a:ext>
            </a:extLst>
          </p:cNvPr>
          <p:cNvSpPr/>
          <p:nvPr/>
        </p:nvSpPr>
        <p:spPr bwMode="white">
          <a:xfrm>
            <a:off x="9556065" y="5223569"/>
            <a:ext cx="790214" cy="34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5911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2023-01-11T01:35:06Z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