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  <p:sldId id="267" r:id="rId8"/>
    <p:sldId id="268" r:id="rId9"/>
    <p:sldId id="270" r:id="rId10"/>
    <p:sldId id="271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396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68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47" b="40360"/>
          <a:stretch/>
        </p:blipFill>
        <p:spPr>
          <a:xfrm>
            <a:off x="4146092" y="3429000"/>
            <a:ext cx="3899816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F8C293A5-B480-AAA5-5434-A31A209D3D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0538"/>
          <a:stretch/>
        </p:blipFill>
        <p:spPr>
          <a:xfrm>
            <a:off x="4546328" y="2312560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2656"/>
            <a:ext cx="11520000" cy="3940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6F6A7F07-021E-0602-52FE-AA35893204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273057"/>
            <a:ext cx="11520000" cy="2508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11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46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>
            <a:extLst>
              <a:ext uri="{FF2B5EF4-FFF2-40B4-BE49-F238E27FC236}">
                <a16:creationId xmlns:a16="http://schemas.microsoft.com/office/drawing/2014/main" id="{0D1CF8BA-3BCD-F75D-DDFF-E4E8CE0CA4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166762"/>
            <a:ext cx="11520000" cy="2269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07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8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98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>
            <a:extLst>
              <a:ext uri="{FF2B5EF4-FFF2-40B4-BE49-F238E27FC236}">
                <a16:creationId xmlns:a16="http://schemas.microsoft.com/office/drawing/2014/main" id="{CF8B8F6C-37AC-93F4-64BE-BA1F58295E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396" y="4168807"/>
            <a:ext cx="11520000" cy="1897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75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