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0" r:id="rId3"/>
    <p:sldId id="261" r:id="rId4"/>
    <p:sldId id="262" r:id="rId5"/>
    <p:sldId id="263" r:id="rId6"/>
    <p:sldId id="264" r:id="rId7"/>
    <p:sldId id="265" r:id="rId8"/>
    <p:sldId id="266" r:id="rId9"/>
  </p:sldIdLst>
  <p:sldSz cx="12192000" cy="6858000"/>
  <p:notesSz cx="6858000" cy="9144000"/>
  <p:custDataLst>
    <p:tags r:id="rId10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8" userDrawn="1">
          <p15:clr>
            <a:srgbClr val="A4A3A4"/>
          </p15:clr>
        </p15:guide>
        <p15:guide id="2" pos="383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70" d="100"/>
          <a:sy n="70" d="100"/>
        </p:scale>
        <p:origin x="78" y="216"/>
      </p:cViewPr>
      <p:guideLst>
        <p:guide orient="horz" pos="2158"/>
        <p:guide pos="383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2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-48683" y="0"/>
            <a:ext cx="12236449" cy="69024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-48683" y="0"/>
            <a:ext cx="12240683" cy="68516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4176184" y="3932238"/>
            <a:ext cx="3810000" cy="202723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70523" b="43405"/>
          <a:stretch/>
        </p:blipFill>
        <p:spPr>
          <a:xfrm>
            <a:off x="4398120" y="3501008"/>
            <a:ext cx="3395760" cy="5487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 descr="0.png">
            <a:extLst>
              <a:ext uri="{FF2B5EF4-FFF2-40B4-BE49-F238E27FC236}">
                <a16:creationId xmlns:a16="http://schemas.microsoft.com/office/drawing/2014/main" id="{EB7308A8-FF78-72E4-B397-53E004163F5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73096" b="60538"/>
          <a:stretch/>
        </p:blipFill>
        <p:spPr>
          <a:xfrm>
            <a:off x="4546328" y="2312560"/>
            <a:ext cx="3099344" cy="90041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181547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606314" y="1381457"/>
            <a:ext cx="323702" cy="3227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510446" y="1436633"/>
            <a:ext cx="209454" cy="2675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100066" y="1340769"/>
            <a:ext cx="523636" cy="4302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8289818" y="1503519"/>
            <a:ext cx="218975" cy="2006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0679504" y="1340769"/>
            <a:ext cx="618842" cy="3634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52779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072826" y="1921356"/>
            <a:ext cx="618842" cy="5816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967768" y="1911822"/>
            <a:ext cx="628363" cy="5720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442809" y="1911822"/>
            <a:ext cx="571239" cy="5816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413586" y="1940425"/>
            <a:ext cx="618842" cy="4862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0041619" y="1921356"/>
            <a:ext cx="580760" cy="5816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235008" y="3418285"/>
            <a:ext cx="618842" cy="4862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259942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949057" y="2329169"/>
            <a:ext cx="390347" cy="3332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662446" y="2338690"/>
            <a:ext cx="390347" cy="3332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385355" y="2329169"/>
            <a:ext cx="399867" cy="3427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098743" y="2338690"/>
            <a:ext cx="409388" cy="3332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949057" y="2871906"/>
            <a:ext cx="390347" cy="3427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662446" y="2871906"/>
            <a:ext cx="399867" cy="3427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7747140" y="2871906"/>
            <a:ext cx="399867" cy="3427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0098743" y="2871906"/>
            <a:ext cx="409388" cy="3427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89914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910975" y="3046137"/>
            <a:ext cx="5702876" cy="3527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910975" y="4132939"/>
            <a:ext cx="4788892" cy="3527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78773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576429" y="1387862"/>
            <a:ext cx="4693685" cy="3530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100727" y="1931694"/>
            <a:ext cx="4588958" cy="3434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433619" y="2504147"/>
            <a:ext cx="285619" cy="2671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5643113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  <p:tag name="KSO_WM_UNIT_PLACING_PICTURE_USER_VIEWPORT" val="{&quot;height&quot;:9804,&quot;width&quot;:11556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0</Words>
  <Application>Microsoft Office PowerPoint</Application>
  <PresentationFormat>宽屏</PresentationFormat>
  <Paragraphs>0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0" baseType="lpstr">
      <vt:lpstr>Arial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成 锵锵</cp:lastModifiedBy>
  <cp:revision>11</cp:revision>
  <dcterms:created xsi:type="dcterms:W3CDTF">2022-11-09T06:57:00Z</dcterms:created>
  <dcterms:modified xsi:type="dcterms:W3CDTF">2023-01-11T01:38:58Z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2052-11.1.0.12980</vt:lpwstr>
  </property>
  <property fmtid="{D5CDD505-2E9C-101B-9397-08002B2CF9AE}" pid="3" name="ICV">
    <vt:lpwstr>EF61A80214C74A3AB5C2585E252DAB25</vt:lpwstr>
  </property>
</Properties>
</file>