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234" y="30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274" b="43883"/>
          <a:stretch/>
        </p:blipFill>
        <p:spPr>
          <a:xfrm>
            <a:off x="4902176" y="3573017"/>
            <a:ext cx="2387648" cy="548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7A60675C-E172-1D6B-0F2A-81D6DDEE7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96" b="62118"/>
          <a:stretch/>
        </p:blipFill>
        <p:spPr>
          <a:xfrm>
            <a:off x="4546328" y="2456576"/>
            <a:ext cx="3099344" cy="828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34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96528" y="1412777"/>
            <a:ext cx="963167" cy="678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28495" y="1412777"/>
            <a:ext cx="476032" cy="678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96400" y="1412777"/>
            <a:ext cx="945021" cy="678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59695" y="2117683"/>
            <a:ext cx="576065" cy="678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38015" y="2117683"/>
            <a:ext cx="576065" cy="678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60364" y="2117683"/>
            <a:ext cx="808244" cy="678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30214" y="3758717"/>
            <a:ext cx="476033" cy="428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96528" y="3806345"/>
            <a:ext cx="409388" cy="323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891272" y="3758717"/>
            <a:ext cx="485553" cy="428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28892" y="3796820"/>
            <a:ext cx="399867" cy="352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823636" y="3758717"/>
            <a:ext cx="476033" cy="428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889950" y="3796820"/>
            <a:ext cx="399867" cy="342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565586" y="3758717"/>
            <a:ext cx="476033" cy="238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603669" y="3930180"/>
            <a:ext cx="447471" cy="25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641421" y="3796820"/>
            <a:ext cx="390347" cy="342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94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6049" y="1519823"/>
            <a:ext cx="295140" cy="266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23371" y="2767167"/>
            <a:ext cx="285619" cy="266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49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58115" y="2387536"/>
            <a:ext cx="1142479" cy="352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58115" y="3121252"/>
            <a:ext cx="1142479" cy="352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39008" y="3845440"/>
            <a:ext cx="780694" cy="352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14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4677" y="2748517"/>
            <a:ext cx="771173" cy="352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67107" y="2758040"/>
            <a:ext cx="1142479" cy="342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44198" y="3377072"/>
            <a:ext cx="761652" cy="342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81685" y="4024673"/>
            <a:ext cx="257057" cy="266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3610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12</cp:revision>
  <dcterms:created xsi:type="dcterms:W3CDTF">2022-11-09T06:57:00Z</dcterms:created>
  <dcterms:modified xsi:type="dcterms:W3CDTF">2023-01-11T01:23:28Z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