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8" r:id="rId8"/>
    <p:sldId id="270" r:id="rId9"/>
    <p:sldId id="271" r:id="rId10"/>
    <p:sldId id="272" r:id="rId11"/>
    <p:sldId id="273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96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5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0743" y="1501379"/>
            <a:ext cx="247537" cy="2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74578" y="2092178"/>
            <a:ext cx="352264" cy="333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60264" y="2778267"/>
            <a:ext cx="238016" cy="19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256" y="3988452"/>
            <a:ext cx="3865388" cy="343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19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649" b="37830"/>
          <a:stretch/>
        </p:blipFill>
        <p:spPr>
          <a:xfrm>
            <a:off x="4866172" y="3541619"/>
            <a:ext cx="2459656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C680B4B1-DF6D-5277-7DE1-44437898E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118"/>
          <a:stretch/>
        </p:blipFill>
        <p:spPr>
          <a:xfrm>
            <a:off x="4546328" y="2456576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6304"/>
            <a:ext cx="11520000" cy="3078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8B3EEFF0-ED16-8D76-5D53-A72C417811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24356"/>
            <a:ext cx="11520000" cy="3164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9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5190" y="910619"/>
            <a:ext cx="342743" cy="285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17851" y="910619"/>
            <a:ext cx="352264" cy="285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041" y="1549196"/>
            <a:ext cx="771173" cy="33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925" y="2826348"/>
            <a:ext cx="1180561" cy="34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13719" y="2835879"/>
            <a:ext cx="1171041" cy="34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30148" y="3464925"/>
            <a:ext cx="1132958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10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8776" y="1484148"/>
            <a:ext cx="10586975" cy="36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7471" y="2143227"/>
            <a:ext cx="1104396" cy="33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8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B3E7B30C-B3F6-0E89-CF93-720F9C4F31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344" y="3278166"/>
            <a:ext cx="11520000" cy="180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65594E50-8E5A-04EB-9688-824DB13973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149" y="5389836"/>
            <a:ext cx="11520000" cy="594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97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6396" y="824914"/>
            <a:ext cx="238016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0314" y="2064810"/>
            <a:ext cx="1494743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4942" y="2064810"/>
            <a:ext cx="1466181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>
            <a:extLst>
              <a:ext uri="{FF2B5EF4-FFF2-40B4-BE49-F238E27FC236}">
                <a16:creationId xmlns:a16="http://schemas.microsoft.com/office/drawing/2014/main" id="{88A14832-820F-66C6-93D6-B7B4E456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682112"/>
            <a:ext cx="11520000" cy="3168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9110EFAE-19E5-B6A3-DA45-E9BED592F740}"/>
              </a:ext>
            </a:extLst>
          </p:cNvPr>
          <p:cNvSpPr/>
          <p:nvPr/>
        </p:nvSpPr>
        <p:spPr bwMode="white">
          <a:xfrm>
            <a:off x="2634545" y="3407505"/>
            <a:ext cx="771173" cy="343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F0E89CE0-E716-4B0B-53E5-E2E266438ABD}"/>
              </a:ext>
            </a:extLst>
          </p:cNvPr>
          <p:cNvSpPr/>
          <p:nvPr/>
        </p:nvSpPr>
        <p:spPr bwMode="white">
          <a:xfrm>
            <a:off x="7747140" y="3284984"/>
            <a:ext cx="380826" cy="46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A3AD73A1-CBC9-9EAC-5A14-43D8EED34334}"/>
              </a:ext>
            </a:extLst>
          </p:cNvPr>
          <p:cNvSpPr/>
          <p:nvPr/>
        </p:nvSpPr>
        <p:spPr bwMode="white">
          <a:xfrm>
            <a:off x="2634545" y="4037452"/>
            <a:ext cx="771173" cy="35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A5DBE27A-3E63-0089-BA9D-FB91DBED6D01}"/>
              </a:ext>
            </a:extLst>
          </p:cNvPr>
          <p:cNvSpPr/>
          <p:nvPr/>
        </p:nvSpPr>
        <p:spPr bwMode="white">
          <a:xfrm>
            <a:off x="7556727" y="4037452"/>
            <a:ext cx="1494743" cy="35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F5649040-041B-0BB0-5773-FE1938FA4901}"/>
              </a:ext>
            </a:extLst>
          </p:cNvPr>
          <p:cNvSpPr/>
          <p:nvPr/>
        </p:nvSpPr>
        <p:spPr bwMode="white">
          <a:xfrm>
            <a:off x="4633884" y="4676944"/>
            <a:ext cx="409388" cy="35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021"/>
          <a:stretch/>
        </p:blipFill>
        <p:spPr>
          <a:xfrm>
            <a:off x="3101976" y="764704"/>
            <a:ext cx="5988048" cy="3135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6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148" y="4005064"/>
            <a:ext cx="561718" cy="62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1904" y="3933056"/>
            <a:ext cx="864095" cy="7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6200" y="3933056"/>
            <a:ext cx="1248191" cy="7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2023-01-13T08:41:33Z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