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13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37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147" b="40360"/>
          <a:stretch/>
        </p:blipFill>
        <p:spPr>
          <a:xfrm>
            <a:off x="4146092" y="3573017"/>
            <a:ext cx="3899816" cy="5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D4309EC0-35D7-DE7B-E735-1F2BC0EC6D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2118"/>
          <a:stretch/>
        </p:blipFill>
        <p:spPr>
          <a:xfrm>
            <a:off x="4546328" y="2456576"/>
            <a:ext cx="3099344" cy="828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94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34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86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82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1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10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24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>
            <a:extLst>
              <a:ext uri="{FF2B5EF4-FFF2-40B4-BE49-F238E27FC236}">
                <a16:creationId xmlns:a16="http://schemas.microsoft.com/office/drawing/2014/main" id="{EDF49DC2-7873-DED0-0F66-8A68CEB295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152" y="3513818"/>
            <a:ext cx="11520000" cy="2657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