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69" r:id="rId11"/>
    <p:sldId id="270" r:id="rId12"/>
    <p:sldId id="271" r:id="rId13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78" y="216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4896"/>
          <a:stretch/>
        </p:blipFill>
        <p:spPr>
          <a:xfrm>
            <a:off x="3483733" y="836712"/>
            <a:ext cx="5195960" cy="30821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9940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91206" y="1015501"/>
            <a:ext cx="771173" cy="352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19173" y="1025034"/>
            <a:ext cx="761652" cy="333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57388" y="1835280"/>
            <a:ext cx="390347" cy="343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013388" y="1835280"/>
            <a:ext cx="399867" cy="343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49256" y="3455774"/>
            <a:ext cx="10053818" cy="352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87471" y="4266021"/>
            <a:ext cx="942545" cy="352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412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4271" b="53030"/>
          <a:stretch/>
        </p:blipFill>
        <p:spPr>
          <a:xfrm>
            <a:off x="3462016" y="3447639"/>
            <a:ext cx="5267968" cy="4767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7632B1CE-C0D0-CFE4-5AFF-7D5F278CEE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3096" b="62118"/>
          <a:stretch/>
        </p:blipFill>
        <p:spPr>
          <a:xfrm>
            <a:off x="4546328" y="2456576"/>
            <a:ext cx="3099344" cy="8284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4756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91544" y="1556792"/>
            <a:ext cx="1080120" cy="648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99801" y="1556792"/>
            <a:ext cx="780375" cy="648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36360" y="1484784"/>
            <a:ext cx="961997" cy="720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71664" y="2420889"/>
            <a:ext cx="1080120" cy="631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47537" y="2404225"/>
            <a:ext cx="352264" cy="648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200456" y="2404225"/>
            <a:ext cx="864095" cy="648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2911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01652" y="2274338"/>
            <a:ext cx="485553" cy="591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48991" y="2322017"/>
            <a:ext cx="590280" cy="457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48066" y="2283873"/>
            <a:ext cx="495074" cy="514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04925" y="2274338"/>
            <a:ext cx="618842" cy="534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508793" y="2293409"/>
            <a:ext cx="609322" cy="505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460859" y="2302944"/>
            <a:ext cx="571239" cy="591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273090" y="4019392"/>
            <a:ext cx="590280" cy="6007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158512" y="4048000"/>
            <a:ext cx="542677" cy="553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890942" y="3971691"/>
            <a:ext cx="628363" cy="666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795404" y="4065760"/>
            <a:ext cx="628363" cy="5244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8546876" y="4076607"/>
            <a:ext cx="590280" cy="486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9498942" y="4057535"/>
            <a:ext cx="514115" cy="5244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0346280" y="4038464"/>
            <a:ext cx="628363" cy="581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4756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44198" y="1948300"/>
            <a:ext cx="742611" cy="352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38214" y="1948300"/>
            <a:ext cx="742611" cy="352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13190" y="1948300"/>
            <a:ext cx="733090" cy="342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44198" y="2452951"/>
            <a:ext cx="742611" cy="352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28694" y="2452951"/>
            <a:ext cx="742611" cy="352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613190" y="2452951"/>
            <a:ext cx="742611" cy="342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02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298677" y="1712898"/>
            <a:ext cx="761652" cy="343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298677" y="2476666"/>
            <a:ext cx="761652" cy="343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298677" y="3230887"/>
            <a:ext cx="761652" cy="343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049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49190" y="2291534"/>
            <a:ext cx="7835504" cy="1123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353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52991" y="4116139"/>
            <a:ext cx="1132958" cy="352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7.png">
            <a:extLst>
              <a:ext uri="{FF2B5EF4-FFF2-40B4-BE49-F238E27FC236}">
                <a16:creationId xmlns:a16="http://schemas.microsoft.com/office/drawing/2014/main" id="{A2F344A6-F0EE-DE5D-9106-10F6934D807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2736" y="4755301"/>
            <a:ext cx="11520000" cy="16504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E9960ADA-9899-5A20-E6D3-738C831ED4F5}"/>
              </a:ext>
            </a:extLst>
          </p:cNvPr>
          <p:cNvSpPr/>
          <p:nvPr/>
        </p:nvSpPr>
        <p:spPr bwMode="white">
          <a:xfrm>
            <a:off x="1901512" y="5737926"/>
            <a:ext cx="761652" cy="352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9508C10C-4837-C4D6-C16E-344D58FBAE7C}"/>
              </a:ext>
            </a:extLst>
          </p:cNvPr>
          <p:cNvSpPr/>
          <p:nvPr/>
        </p:nvSpPr>
        <p:spPr bwMode="white">
          <a:xfrm>
            <a:off x="3719959" y="5747466"/>
            <a:ext cx="1866049" cy="3434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1178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12</cp:revision>
  <dcterms:created xsi:type="dcterms:W3CDTF">2022-11-09T06:57:00Z</dcterms:created>
  <dcterms:modified xsi:type="dcterms:W3CDTF">2023-01-11T01:29:09Z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