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53" t="54729" r="38020" b="18928"/>
          <a:stretch/>
        </p:blipFill>
        <p:spPr>
          <a:xfrm>
            <a:off x="4605549" y="3573016"/>
            <a:ext cx="2952328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577967D2-37BA-34B1-1EB8-02793BA25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118"/>
          <a:stretch/>
        </p:blipFill>
        <p:spPr>
          <a:xfrm>
            <a:off x="4546328" y="2456576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412776"/>
            <a:ext cx="864095" cy="64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1983" y="1412776"/>
            <a:ext cx="466065" cy="64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37024" y="1340769"/>
            <a:ext cx="352264" cy="725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1544" y="2100455"/>
            <a:ext cx="792088" cy="64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942" y="2100455"/>
            <a:ext cx="352264" cy="64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52385" y="2057153"/>
            <a:ext cx="720080" cy="68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71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5636" y="1569121"/>
            <a:ext cx="580760" cy="59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7636" y="1702691"/>
            <a:ext cx="752132" cy="33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7735" y="1569121"/>
            <a:ext cx="618842" cy="581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9735" y="1702691"/>
            <a:ext cx="761652" cy="33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79834" y="1597743"/>
            <a:ext cx="618842" cy="54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41355" y="1702691"/>
            <a:ext cx="752132" cy="34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34677" y="2704463"/>
            <a:ext cx="580760" cy="56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67636" y="2828492"/>
            <a:ext cx="761652" cy="34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76297" y="2723545"/>
            <a:ext cx="609322" cy="524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99735" y="2828492"/>
            <a:ext cx="771173" cy="34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31834" y="2828492"/>
            <a:ext cx="761652" cy="35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79834" y="2704463"/>
            <a:ext cx="618842" cy="572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1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2991" y="2075041"/>
            <a:ext cx="409388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84363" y="2075041"/>
            <a:ext cx="409388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2991" y="2666678"/>
            <a:ext cx="409388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1272" y="2666678"/>
            <a:ext cx="409388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2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1619" y="2045143"/>
            <a:ext cx="2465851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6727" y="2045143"/>
            <a:ext cx="2456330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84231" y="3246351"/>
            <a:ext cx="1161520" cy="343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190" y="3837423"/>
            <a:ext cx="1475702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0314" y="3837423"/>
            <a:ext cx="2589619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4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7619" y="1463869"/>
            <a:ext cx="390347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22644" y="1463869"/>
            <a:ext cx="1104396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7917" y="2074223"/>
            <a:ext cx="733090" cy="33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7603" y="2074223"/>
            <a:ext cx="742611" cy="33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1057" y="2665504"/>
            <a:ext cx="771173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12859" y="2665504"/>
            <a:ext cx="761652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0975" y="3266321"/>
            <a:ext cx="761652" cy="33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62380" y="3266321"/>
            <a:ext cx="1171041" cy="33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10975" y="3857602"/>
            <a:ext cx="399867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05785" y="3857602"/>
            <a:ext cx="361785" cy="33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62512" y="3857602"/>
            <a:ext cx="399867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659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