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34413"/>
          <a:stretch/>
        </p:blipFill>
        <p:spPr>
          <a:xfrm>
            <a:off x="4902176" y="3645024"/>
            <a:ext cx="2387648" cy="69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24DF347C-0091-686A-3E9E-541A11027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178"/>
          <a:stretch/>
        </p:blipFill>
        <p:spPr>
          <a:xfrm>
            <a:off x="4546328" y="2525409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8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9603" y="1521629"/>
            <a:ext cx="228495" cy="2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2842" y="1454828"/>
            <a:ext cx="723570" cy="33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4710" y="1454827"/>
            <a:ext cx="380826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5223" y="2564905"/>
            <a:ext cx="418909" cy="30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5173" y="2564905"/>
            <a:ext cx="333223" cy="30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0809" y="2564905"/>
            <a:ext cx="437950" cy="30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3C4E9EAA-CBF8-DBE1-1EB8-6FC906865FD8}"/>
              </a:ext>
            </a:extLst>
          </p:cNvPr>
          <p:cNvSpPr/>
          <p:nvPr/>
        </p:nvSpPr>
        <p:spPr bwMode="white">
          <a:xfrm>
            <a:off x="7320136" y="2262586"/>
            <a:ext cx="1872208" cy="37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1460D548-F1BA-E2AC-3E2C-AE45BD68B9A2}"/>
              </a:ext>
            </a:extLst>
          </p:cNvPr>
          <p:cNvSpPr/>
          <p:nvPr/>
        </p:nvSpPr>
        <p:spPr bwMode="white">
          <a:xfrm>
            <a:off x="9264352" y="2892127"/>
            <a:ext cx="833710" cy="37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5768" y="2541661"/>
            <a:ext cx="9044628" cy="68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4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6710" y="2075617"/>
            <a:ext cx="761652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0214" y="2677053"/>
            <a:ext cx="761652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27768" y="2677053"/>
            <a:ext cx="761652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5322" y="2677053"/>
            <a:ext cx="771173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2314" y="3219265"/>
            <a:ext cx="771173" cy="34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12793" y="3820233"/>
            <a:ext cx="761652" cy="34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2314" y="4411663"/>
            <a:ext cx="771173" cy="35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1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7223" y="2103376"/>
            <a:ext cx="409388" cy="35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991" y="2103376"/>
            <a:ext cx="409388" cy="35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7223" y="2704429"/>
            <a:ext cx="409388" cy="35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8280" y="2704429"/>
            <a:ext cx="399867" cy="35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45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