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8" r:id="rId8"/>
    <p:sldId id="269" r:id="rId9"/>
    <p:sldId id="271" r:id="rId10"/>
    <p:sldId id="272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96" y="28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98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773" b="30347"/>
          <a:stretch/>
        </p:blipFill>
        <p:spPr>
          <a:xfrm>
            <a:off x="4182096" y="3573016"/>
            <a:ext cx="3827808" cy="62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1A196CFE-B012-24BE-9D3E-8AD740176F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178"/>
          <a:stretch/>
        </p:blipFill>
        <p:spPr>
          <a:xfrm>
            <a:off x="4546328" y="2525409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9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5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AFC0D417-D3BA-5D4B-801A-755E48744F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72837"/>
            <a:ext cx="11520000" cy="3040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76672"/>
            <a:ext cx="11520000" cy="2322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CFE488A6-6647-976C-7E6C-F7784B5C99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799652"/>
            <a:ext cx="11520000" cy="384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415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97C757B3-60B4-11E4-0557-9773E329E9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420888"/>
            <a:ext cx="11520000" cy="3795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6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>
            <a:extLst>
              <a:ext uri="{FF2B5EF4-FFF2-40B4-BE49-F238E27FC236}">
                <a16:creationId xmlns:a16="http://schemas.microsoft.com/office/drawing/2014/main" id="{31031F15-FCB4-234D-89F9-DACA7C9926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4016" y="4411457"/>
            <a:ext cx="11520000" cy="1600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5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