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7" r:id="rId9"/>
    <p:sldId id="268" r:id="rId10"/>
    <p:sldId id="269" r:id="rId11"/>
    <p:sldId id="270" r:id="rId12"/>
    <p:sldId id="271" r:id="rId13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0" d="100"/>
          <a:sy n="70" d="100"/>
        </p:scale>
        <p:origin x="78" y="216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36449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48683" y="0"/>
            <a:ext cx="12240683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76184" y="3932238"/>
            <a:ext cx="38100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8593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05917" y="910624"/>
            <a:ext cx="238016" cy="2668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737619" y="2321246"/>
            <a:ext cx="1504264" cy="352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75834" y="3036089"/>
            <a:ext cx="2208793" cy="352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2003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633223" y="900967"/>
            <a:ext cx="409388" cy="3524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8361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9274" b="48450"/>
          <a:stretch/>
        </p:blipFill>
        <p:spPr>
          <a:xfrm>
            <a:off x="4902176" y="3573016"/>
            <a:ext cx="2387648" cy="5487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0.png">
            <a:extLst>
              <a:ext uri="{FF2B5EF4-FFF2-40B4-BE49-F238E27FC236}">
                <a16:creationId xmlns:a16="http://schemas.microsoft.com/office/drawing/2014/main" id="{FEE02797-37FF-D982-8FCE-A69C6BFDC1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3096" b="60178"/>
          <a:stretch/>
        </p:blipFill>
        <p:spPr>
          <a:xfrm>
            <a:off x="4546328" y="2525409"/>
            <a:ext cx="3099344" cy="9004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5086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51784" y="1721552"/>
            <a:ext cx="1080119" cy="5723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59512" y="1721552"/>
            <a:ext cx="589220" cy="5723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408368" y="1721552"/>
            <a:ext cx="651232" cy="5723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01056" y="2274819"/>
            <a:ext cx="546671" cy="5723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600057" y="2274819"/>
            <a:ext cx="659454" cy="5723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196298" y="2274819"/>
            <a:ext cx="711538" cy="5723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5867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00727" y="2140510"/>
            <a:ext cx="476033" cy="5338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14578" y="2140510"/>
            <a:ext cx="637884" cy="552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260925" y="2159577"/>
            <a:ext cx="580760" cy="4766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462181" y="3732625"/>
            <a:ext cx="599801" cy="552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155537" y="3780293"/>
            <a:ext cx="647404" cy="514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957917" y="5371994"/>
            <a:ext cx="571239" cy="6010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0341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58578" y="1589052"/>
            <a:ext cx="771173" cy="343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52925" y="1579501"/>
            <a:ext cx="761652" cy="343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47272" y="1598602"/>
            <a:ext cx="761652" cy="334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051140" y="1589052"/>
            <a:ext cx="761652" cy="334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58578" y="2200253"/>
            <a:ext cx="761652" cy="353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662446" y="2200253"/>
            <a:ext cx="761652" cy="353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356793" y="2209803"/>
            <a:ext cx="761652" cy="334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041619" y="2200253"/>
            <a:ext cx="771173" cy="353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1894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39338" y="1529264"/>
            <a:ext cx="409388" cy="3427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634214" y="1519744"/>
            <a:ext cx="409388" cy="3427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61454" y="1529264"/>
            <a:ext cx="390347" cy="323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756330" y="1529264"/>
            <a:ext cx="390347" cy="323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39338" y="2167155"/>
            <a:ext cx="399867" cy="323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643735" y="2167155"/>
            <a:ext cx="399867" cy="323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013719" y="2157635"/>
            <a:ext cx="399867" cy="323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498942" y="2167155"/>
            <a:ext cx="352264" cy="314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556727" y="2786005"/>
            <a:ext cx="409388" cy="3427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194942" y="3404855"/>
            <a:ext cx="399867" cy="3522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2899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00661" y="2561518"/>
            <a:ext cx="752132" cy="3530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6.png">
            <a:extLst>
              <a:ext uri="{FF2B5EF4-FFF2-40B4-BE49-F238E27FC236}">
                <a16:creationId xmlns:a16="http://schemas.microsoft.com/office/drawing/2014/main" id="{F8DDAA8F-7684-22FC-58D6-A3D8BC7CE66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0032" y="3130093"/>
            <a:ext cx="11520000" cy="14358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6F89FB2E-91AD-CAA3-58C4-920705246934}"/>
              </a:ext>
            </a:extLst>
          </p:cNvPr>
          <p:cNvSpPr/>
          <p:nvPr/>
        </p:nvSpPr>
        <p:spPr bwMode="white">
          <a:xfrm>
            <a:off x="5213436" y="3187527"/>
            <a:ext cx="761652" cy="3446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>
            <a:extLst>
              <a:ext uri="{FF2B5EF4-FFF2-40B4-BE49-F238E27FC236}">
                <a16:creationId xmlns:a16="http://schemas.microsoft.com/office/drawing/2014/main" id="{D42855E9-1A0C-DF0D-A04A-EEF908828927}"/>
              </a:ext>
            </a:extLst>
          </p:cNvPr>
          <p:cNvSpPr/>
          <p:nvPr/>
        </p:nvSpPr>
        <p:spPr bwMode="white">
          <a:xfrm>
            <a:off x="5394329" y="3924609"/>
            <a:ext cx="771173" cy="3254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2292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6598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11</cp:revision>
  <dcterms:created xsi:type="dcterms:W3CDTF">2022-11-09T06:57:00Z</dcterms:created>
  <dcterms:modified xsi:type="dcterms:W3CDTF">2023-01-11T01:19:44Z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EF61A80214C74A3AB5C2585E252DAB25</vt:lpwstr>
  </property>
</Properties>
</file>