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9334"/>
          <a:stretch/>
        </p:blipFill>
        <p:spPr>
          <a:xfrm>
            <a:off x="4902176" y="3573016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40875DD1-280A-ECCB-AB2D-5C50E0372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917" y="3151017"/>
            <a:ext cx="818776" cy="36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7719" y="3141483"/>
            <a:ext cx="637884" cy="36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0561" y="3151017"/>
            <a:ext cx="656925" cy="29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22446" y="3084283"/>
            <a:ext cx="542677" cy="36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6975" y="1510301"/>
            <a:ext cx="409388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8264" y="1510301"/>
            <a:ext cx="409388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900" y="4262076"/>
            <a:ext cx="771173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5900" y="4262076"/>
            <a:ext cx="771173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1900" y="4262076"/>
            <a:ext cx="780694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2" y="2856141"/>
            <a:ext cx="10606017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677" y="3504612"/>
            <a:ext cx="2760991" cy="3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09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1559032"/>
            <a:ext cx="780694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32826" y="1559032"/>
            <a:ext cx="761652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2429" y="2207375"/>
            <a:ext cx="1132958" cy="34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1074" y="3513596"/>
            <a:ext cx="409388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9008" y="4819817"/>
            <a:ext cx="409388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661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