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6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67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147" b="33429"/>
          <a:stretch/>
        </p:blipFill>
        <p:spPr>
          <a:xfrm>
            <a:off x="4146092" y="3429000"/>
            <a:ext cx="3899816" cy="62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99CB1B87-6B6A-D4DD-083B-68EC838B3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2682"/>
          <a:stretch/>
        </p:blipFill>
        <p:spPr>
          <a:xfrm>
            <a:off x="4546328" y="2348880"/>
            <a:ext cx="3099344" cy="828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38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24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75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17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2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99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>
            <a:extLst>
              <a:ext uri="{FF2B5EF4-FFF2-40B4-BE49-F238E27FC236}">
                <a16:creationId xmlns:a16="http://schemas.microsoft.com/office/drawing/2014/main" id="{7EEBCDA4-4DC6-1EF0-F898-C54AC65332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719656"/>
            <a:ext cx="11520000" cy="2170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80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2023-01-11T00:59:21Z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