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73" b="44118"/>
          <a:stretch/>
        </p:blipFill>
        <p:spPr>
          <a:xfrm>
            <a:off x="4182096" y="3429000"/>
            <a:ext cx="3827808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03EA794F-9A77-2703-545E-ADDBAAFBE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682"/>
          <a:stretch/>
        </p:blipFill>
        <p:spPr>
          <a:xfrm>
            <a:off x="4546328" y="2348880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9338" y="1587976"/>
            <a:ext cx="352264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5206" y="1597514"/>
            <a:ext cx="352264" cy="32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3057" y="2312879"/>
            <a:ext cx="361785" cy="33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8446" y="3028243"/>
            <a:ext cx="352264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5818" y="3753147"/>
            <a:ext cx="361785" cy="33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0314" y="3753147"/>
            <a:ext cx="352264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0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2429" y="2149390"/>
            <a:ext cx="590280" cy="4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4495" y="2054097"/>
            <a:ext cx="542677" cy="5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6347" y="3750306"/>
            <a:ext cx="533157" cy="5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0809" y="3759836"/>
            <a:ext cx="542677" cy="571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86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646294"/>
            <a:ext cx="752132" cy="35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925" y="1646294"/>
            <a:ext cx="771173" cy="35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1655844"/>
            <a:ext cx="761652" cy="33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0181" y="1665393"/>
            <a:ext cx="733090" cy="32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2372051"/>
            <a:ext cx="771173" cy="34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2925" y="2372051"/>
            <a:ext cx="771173" cy="34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47272" y="2372051"/>
            <a:ext cx="771173" cy="35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1140" y="2372051"/>
            <a:ext cx="761652" cy="35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7388" y="1683614"/>
            <a:ext cx="752132" cy="34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51603" y="1683614"/>
            <a:ext cx="1866049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7636" y="2408709"/>
            <a:ext cx="3684495" cy="34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7553" y="3124264"/>
            <a:ext cx="1837487" cy="34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9504" y="2311953"/>
            <a:ext cx="6102743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74578" y="2321486"/>
            <a:ext cx="780694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3036435"/>
            <a:ext cx="3132297" cy="34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7305" y="3036435"/>
            <a:ext cx="7321388" cy="3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551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