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1" r:id="rId12"/>
    <p:sldId id="273" r:id="rId13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78" y="216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47000"/>
            <a:ext cx="11520000" cy="36061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0.png">
            <a:extLst>
              <a:ext uri="{FF2B5EF4-FFF2-40B4-BE49-F238E27FC236}">
                <a16:creationId xmlns:a16="http://schemas.microsoft.com/office/drawing/2014/main" id="{74DCD67E-FBED-3BA1-112F-728ACA336CC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3800" y="3853189"/>
            <a:ext cx="11520000" cy="29625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D148A284-4981-8E31-9A91-2AAC5C8B0099}"/>
              </a:ext>
            </a:extLst>
          </p:cNvPr>
          <p:cNvSpPr/>
          <p:nvPr/>
        </p:nvSpPr>
        <p:spPr bwMode="white">
          <a:xfrm>
            <a:off x="3370196" y="6310843"/>
            <a:ext cx="228495" cy="266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5390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15438" y="1656798"/>
            <a:ext cx="761652" cy="344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661123" y="1656798"/>
            <a:ext cx="761652" cy="334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12.png">
            <a:extLst>
              <a:ext uri="{FF2B5EF4-FFF2-40B4-BE49-F238E27FC236}">
                <a16:creationId xmlns:a16="http://schemas.microsoft.com/office/drawing/2014/main" id="{53239201-89A5-E7FC-2C3F-4FA09971AC3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259026"/>
            <a:ext cx="11520000" cy="28057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F477887D-512C-857F-FFAE-B4B515326E9D}"/>
              </a:ext>
            </a:extLst>
          </p:cNvPr>
          <p:cNvSpPr/>
          <p:nvPr/>
        </p:nvSpPr>
        <p:spPr bwMode="white">
          <a:xfrm>
            <a:off x="4462512" y="4587591"/>
            <a:ext cx="4960264" cy="343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214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648" b="40091"/>
          <a:stretch/>
        </p:blipFill>
        <p:spPr>
          <a:xfrm>
            <a:off x="4290108" y="3680713"/>
            <a:ext cx="3611784" cy="548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EF11B8EC-547E-A5B9-E76A-FB56A5688F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3096" b="62682"/>
          <a:stretch/>
        </p:blipFill>
        <p:spPr>
          <a:xfrm>
            <a:off x="4546328" y="2348880"/>
            <a:ext cx="3099344" cy="8284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0671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77618" y="1412776"/>
            <a:ext cx="517981" cy="631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09828" y="1358248"/>
            <a:ext cx="864095" cy="685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60859" y="1412776"/>
            <a:ext cx="514116" cy="631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08598" y="2044127"/>
            <a:ext cx="582798" cy="685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20532" y="2060849"/>
            <a:ext cx="1080120" cy="669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48159" y="2132857"/>
            <a:ext cx="883613" cy="597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309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62710" y="1939845"/>
            <a:ext cx="647404" cy="581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67173" y="1987495"/>
            <a:ext cx="637884" cy="505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04198" y="1949375"/>
            <a:ext cx="637884" cy="562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56000" y="1939845"/>
            <a:ext cx="495074" cy="571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669983" y="1939845"/>
            <a:ext cx="485553" cy="571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01652" y="3474181"/>
            <a:ext cx="504595" cy="552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48991" y="3521832"/>
            <a:ext cx="618842" cy="505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09851" y="3540892"/>
            <a:ext cx="514115" cy="419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166710" y="3474181"/>
            <a:ext cx="628363" cy="571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632231" y="3474181"/>
            <a:ext cx="609322" cy="571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565256" y="3483711"/>
            <a:ext cx="580760" cy="543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409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78824" y="1274872"/>
            <a:ext cx="2264264" cy="548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51801" y="1473079"/>
            <a:ext cx="761652" cy="352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57851" y="2111767"/>
            <a:ext cx="1742280" cy="285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51801" y="2064104"/>
            <a:ext cx="752132" cy="352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91206" y="2674194"/>
            <a:ext cx="409388" cy="343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13851" y="2712324"/>
            <a:ext cx="238016" cy="266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051140" y="2674194"/>
            <a:ext cx="1885090" cy="352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549190" y="3284284"/>
            <a:ext cx="1104396" cy="343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877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58578" y="1472851"/>
            <a:ext cx="761652" cy="352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52925" y="1482381"/>
            <a:ext cx="752132" cy="343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47272" y="1472851"/>
            <a:ext cx="771173" cy="343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41619" y="1472851"/>
            <a:ext cx="771173" cy="352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58578" y="2082756"/>
            <a:ext cx="752132" cy="352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62446" y="2082756"/>
            <a:ext cx="761652" cy="352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56793" y="2082756"/>
            <a:ext cx="761652" cy="343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041619" y="2082756"/>
            <a:ext cx="771173" cy="343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717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72760" y="2504109"/>
            <a:ext cx="761652" cy="343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86082" y="3105172"/>
            <a:ext cx="771173" cy="343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6.png">
            <a:extLst>
              <a:ext uri="{FF2B5EF4-FFF2-40B4-BE49-F238E27FC236}">
                <a16:creationId xmlns:a16="http://schemas.microsoft.com/office/drawing/2014/main" id="{4018E01E-C34C-7B9E-6422-0577A9C6B6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3800" y="3591748"/>
            <a:ext cx="11520000" cy="22157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>
            <a:extLst>
              <a:ext uri="{FF2B5EF4-FFF2-40B4-BE49-F238E27FC236}">
                <a16:creationId xmlns:a16="http://schemas.microsoft.com/office/drawing/2014/main" id="{5BDCCAA5-143C-44F8-FCD7-F9749CD76906}"/>
              </a:ext>
            </a:extLst>
          </p:cNvPr>
          <p:cNvSpPr/>
          <p:nvPr/>
        </p:nvSpPr>
        <p:spPr bwMode="white">
          <a:xfrm>
            <a:off x="5578990" y="4756901"/>
            <a:ext cx="761652" cy="343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>
            <a:extLst>
              <a:ext uri="{FF2B5EF4-FFF2-40B4-BE49-F238E27FC236}">
                <a16:creationId xmlns:a16="http://schemas.microsoft.com/office/drawing/2014/main" id="{9F1BB0B1-5E57-E229-B0AF-C03EEEBFDAA3}"/>
              </a:ext>
            </a:extLst>
          </p:cNvPr>
          <p:cNvSpPr/>
          <p:nvPr/>
        </p:nvSpPr>
        <p:spPr bwMode="white">
          <a:xfrm>
            <a:off x="2294361" y="5368129"/>
            <a:ext cx="771173" cy="343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625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66975" y="2301281"/>
            <a:ext cx="2960925" cy="352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53652" y="3034767"/>
            <a:ext cx="1856528" cy="352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38280" y="3044293"/>
            <a:ext cx="1475702" cy="342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21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58776" y="2276096"/>
            <a:ext cx="752132" cy="343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24561" y="2276096"/>
            <a:ext cx="1180561" cy="343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09190" y="2276096"/>
            <a:ext cx="1180561" cy="343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12859" y="2276096"/>
            <a:ext cx="790214" cy="343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7471" y="3011184"/>
            <a:ext cx="409388" cy="343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11</cp:revision>
  <dcterms:created xsi:type="dcterms:W3CDTF">2022-11-09T06:57:00Z</dcterms:created>
  <dcterms:modified xsi:type="dcterms:W3CDTF">2023-01-11T01:06:05Z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