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60" r:id="rId3"/>
    <p:sldId id="261" r:id="rId4"/>
    <p:sldId id="262" r:id="rId5"/>
    <p:sldId id="263" r:id="rId6"/>
    <p:sldId id="264" r:id="rId7"/>
    <p:sldId id="265" r:id="rId8"/>
    <p:sldId id="266" r:id="rId9"/>
  </p:sldIdLst>
  <p:sldSz cx="12192000" cy="6858000"/>
  <p:notesSz cx="6858000" cy="9144000"/>
  <p:custDataLst>
    <p:tags r:id="rId10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58" userDrawn="1">
          <p15:clr>
            <a:srgbClr val="A4A3A4"/>
          </p15:clr>
        </p15:guide>
        <p15:guide id="2" pos="3831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howGuides="1">
      <p:cViewPr>
        <p:scale>
          <a:sx n="66" d="100"/>
          <a:sy n="66" d="100"/>
        </p:scale>
        <p:origin x="234" y="306"/>
      </p:cViewPr>
      <p:guideLst>
        <p:guide orient="horz" pos="2158"/>
        <p:guide pos="3831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tags" Target="tags/tag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slideMaster" Target="../slideMasters/slideMaster1.xml"/><Relationship Id="rId2" Type="http://schemas.openxmlformats.org/officeDocument/2006/relationships/tags" Target="../tags/tag4.xml"/><Relationship Id="rId1" Type="http://schemas.openxmlformats.org/officeDocument/2006/relationships/tags" Target="../tags/tag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" name="图片 2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3"/>
          <a:stretch>
            <a:fillRect/>
          </a:stretch>
        </p:blipFill>
        <p:spPr>
          <a:xfrm>
            <a:off x="-48683" y="0"/>
            <a:ext cx="12236449" cy="690245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1_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5" name="图片 1"/>
          <p:cNvPicPr>
            <a:picLocks noChangeAspect="1"/>
          </p:cNvPicPr>
          <p:nvPr userDrawn="1">
            <p:custDataLst>
              <p:tags r:id="rId1"/>
            </p:custDataLst>
          </p:nvPr>
        </p:nvPicPr>
        <p:blipFill>
          <a:blip r:embed="rId4"/>
          <a:stretch>
            <a:fillRect/>
          </a:stretch>
        </p:blipFill>
        <p:spPr>
          <a:xfrm>
            <a:off x="-48683" y="0"/>
            <a:ext cx="12240683" cy="6851650"/>
          </a:xfrm>
          <a:prstGeom prst="rect">
            <a:avLst/>
          </a:prstGeom>
          <a:noFill/>
          <a:ln w="9525">
            <a:noFill/>
          </a:ln>
        </p:spPr>
      </p:pic>
      <p:pic>
        <p:nvPicPr>
          <p:cNvPr id="6146" name="图片 6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5"/>
          <a:stretch>
            <a:fillRect/>
          </a:stretch>
        </p:blipFill>
        <p:spPr>
          <a:xfrm>
            <a:off x="4176184" y="3932238"/>
            <a:ext cx="3810000" cy="2027237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0.png"/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36978" t="50672" r="38645" b="20134"/>
          <a:stretch/>
        </p:blipFill>
        <p:spPr>
          <a:xfrm>
            <a:off x="4677557" y="3416730"/>
            <a:ext cx="2808312" cy="64807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0.png">
            <a:extLst>
              <a:ext uri="{FF2B5EF4-FFF2-40B4-BE49-F238E27FC236}">
                <a16:creationId xmlns:a16="http://schemas.microsoft.com/office/drawing/2014/main" id="{C7A8AF29-6103-F15A-6917-FC2347EEEFA1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r="73096" b="62682"/>
          <a:stretch/>
        </p:blipFill>
        <p:spPr>
          <a:xfrm>
            <a:off x="4546328" y="2348880"/>
            <a:ext cx="3099344" cy="82840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1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84286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711041" y="2150972"/>
            <a:ext cx="3275107" cy="553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6414247" y="2150972"/>
            <a:ext cx="1723239" cy="55330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527504" y="2170052"/>
            <a:ext cx="95206" cy="52468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2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961032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692000" y="2167299"/>
            <a:ext cx="647404" cy="49512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2701190" y="2167299"/>
            <a:ext cx="514115" cy="50465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5081355" y="2138734"/>
            <a:ext cx="628363" cy="58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976297" y="2138734"/>
            <a:ext cx="628363" cy="56178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3586611" y="3747903"/>
            <a:ext cx="599801" cy="5808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519636" y="3766947"/>
            <a:ext cx="552198" cy="54273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5509785" y="3985946"/>
            <a:ext cx="561719" cy="11426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6366644" y="3766947"/>
            <a:ext cx="647404" cy="51417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3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258292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63504" y="2178255"/>
            <a:ext cx="399867" cy="333587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4595801" y="2168724"/>
            <a:ext cx="390347" cy="34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6975966" y="2159193"/>
            <a:ext cx="399867" cy="35264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089223" y="2159193"/>
            <a:ext cx="409388" cy="34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1463504" y="2788244"/>
            <a:ext cx="399867" cy="34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4214975" y="2788244"/>
            <a:ext cx="409388" cy="34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6975966" y="2807306"/>
            <a:ext cx="399867" cy="32405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9736958" y="2778713"/>
            <a:ext cx="399867" cy="343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4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193100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1453983" y="1503872"/>
            <a:ext cx="761652" cy="34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5281289" y="1503872"/>
            <a:ext cx="1132958" cy="35369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4"/>
          <p:cNvSpPr/>
          <p:nvPr/>
        </p:nvSpPr>
        <p:spPr bwMode="white">
          <a:xfrm>
            <a:off x="9299008" y="1503872"/>
            <a:ext cx="761652" cy="34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453983" y="2125234"/>
            <a:ext cx="1132958" cy="34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5281289" y="2125234"/>
            <a:ext cx="1132958" cy="344139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img_16777215" descr="5.pn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0000" y="720000"/>
            <a:ext cx="11520000" cy="3073926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3" name="Rectangle 2"/>
          <p:cNvSpPr/>
          <p:nvPr/>
        </p:nvSpPr>
        <p:spPr bwMode="white">
          <a:xfrm>
            <a:off x="6461851" y="2743826"/>
            <a:ext cx="399867" cy="32457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4" name="Rectangle 3"/>
          <p:cNvSpPr/>
          <p:nvPr/>
        </p:nvSpPr>
        <p:spPr bwMode="white">
          <a:xfrm>
            <a:off x="9022909" y="2734280"/>
            <a:ext cx="399867" cy="34366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5" name="Rectangle 2">
            <a:extLst>
              <a:ext uri="{FF2B5EF4-FFF2-40B4-BE49-F238E27FC236}">
                <a16:creationId xmlns:a16="http://schemas.microsoft.com/office/drawing/2014/main" id="{EAED90EA-9BF9-5706-4F52-E28E1BAF4A26}"/>
              </a:ext>
            </a:extLst>
          </p:cNvPr>
          <p:cNvSpPr/>
          <p:nvPr/>
        </p:nvSpPr>
        <p:spPr bwMode="white">
          <a:xfrm>
            <a:off x="4511824" y="1844825"/>
            <a:ext cx="187220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2">
            <a:extLst>
              <a:ext uri="{FF2B5EF4-FFF2-40B4-BE49-F238E27FC236}">
                <a16:creationId xmlns:a16="http://schemas.microsoft.com/office/drawing/2014/main" id="{E4FB4419-F106-D3EC-E801-0DF940AE38C8}"/>
              </a:ext>
            </a:extLst>
          </p:cNvPr>
          <p:cNvSpPr/>
          <p:nvPr/>
        </p:nvSpPr>
        <p:spPr bwMode="white">
          <a:xfrm>
            <a:off x="7464152" y="1844825"/>
            <a:ext cx="187220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2">
            <a:extLst>
              <a:ext uri="{FF2B5EF4-FFF2-40B4-BE49-F238E27FC236}">
                <a16:creationId xmlns:a16="http://schemas.microsoft.com/office/drawing/2014/main" id="{DF85B3AF-DD05-7C52-8219-A03D3584D4E0}"/>
              </a:ext>
            </a:extLst>
          </p:cNvPr>
          <p:cNvSpPr/>
          <p:nvPr/>
        </p:nvSpPr>
        <p:spPr bwMode="white">
          <a:xfrm>
            <a:off x="10187792" y="1844825"/>
            <a:ext cx="187220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2">
            <a:extLst>
              <a:ext uri="{FF2B5EF4-FFF2-40B4-BE49-F238E27FC236}">
                <a16:creationId xmlns:a16="http://schemas.microsoft.com/office/drawing/2014/main" id="{26A4DEE3-F593-42C3-EE48-CEE6CB126AA6}"/>
              </a:ext>
            </a:extLst>
          </p:cNvPr>
          <p:cNvSpPr/>
          <p:nvPr/>
        </p:nvSpPr>
        <p:spPr bwMode="white">
          <a:xfrm>
            <a:off x="1055440" y="2492896"/>
            <a:ext cx="432048" cy="14401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4" grpId="0" animBg="1"/>
      <p:bldP spid="5" grpId="0" animBg="1"/>
      <p:bldP spid="6" grpId="0" animBg="1"/>
      <p:bldP spid="7" grpId="0" animBg="1"/>
      <p:bldP spid="8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50323620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COMMONDATA" val="eyJoZGlkIjoiMGI4MTk1OTY3ODM4ZTg3ZDU5ZmNiYWExM2RhNTY4NDAifQ==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  <p:tag name="KSO_WM_UNIT_PLACING_PICTURE_USER_VIEWPORT" val="{&quot;height&quot;:9804,&quot;width&quot;:11556}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KSO_WM_BEAUTIFY_FLAG" val=""/>
</p:tagLst>
</file>

<file path=ppt/theme/theme1.xml><?xml version="1.0" encoding="utf-8"?>
<a:theme xmlns:a="http://schemas.openxmlformats.org/drawingml/2006/main" name="1_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13</TotalTime>
  <Words>0</Words>
  <Application>Microsoft Office PowerPoint</Application>
  <PresentationFormat>宽屏</PresentationFormat>
  <Paragraphs>0</Paragraphs>
  <Slides>8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1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8</vt:i4>
      </vt:variant>
    </vt:vector>
  </HeadingPairs>
  <TitlesOfParts>
    <vt:vector size="10" baseType="lpstr">
      <vt:lpstr>Arial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成 锵锵</cp:lastModifiedBy>
  <cp:revision>12</cp:revision>
  <dcterms:created xsi:type="dcterms:W3CDTF">2022-11-09T06:57:00Z</dcterms:created>
  <dcterms:modified xsi:type="dcterms:W3CDTF">2023-01-11T01:07:31Z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2052-11.1.0.12980</vt:lpwstr>
  </property>
  <property fmtid="{D5CDD505-2E9C-101B-9397-08002B2CF9AE}" pid="3" name="ICV">
    <vt:lpwstr>EF61A80214C74A3AB5C2585E252DAB25</vt:lpwstr>
  </property>
</Properties>
</file>