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274" b="38992"/>
          <a:stretch/>
        </p:blipFill>
        <p:spPr>
          <a:xfrm>
            <a:off x="4887889" y="3585277"/>
            <a:ext cx="2387648" cy="548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5B368269-7175-4AAB-4E71-556E044EAC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147" b="26581"/>
          <a:stretch/>
        </p:blipFill>
        <p:spPr>
          <a:xfrm>
            <a:off x="3858060" y="2360726"/>
            <a:ext cx="4475880" cy="90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80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7486" y="1340768"/>
            <a:ext cx="523635" cy="674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09586" y="1340768"/>
            <a:ext cx="571240" cy="674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70314" y="1340768"/>
            <a:ext cx="571240" cy="674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20811" y="1997767"/>
            <a:ext cx="523635" cy="674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64414" y="1988245"/>
            <a:ext cx="399156" cy="674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24393" y="2060849"/>
            <a:ext cx="740928" cy="611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02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81619" y="2199800"/>
            <a:ext cx="390347" cy="353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67570" y="2772626"/>
            <a:ext cx="361785" cy="334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80231" y="3345452"/>
            <a:ext cx="399867" cy="334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3.png">
            <a:extLst>
              <a:ext uri="{FF2B5EF4-FFF2-40B4-BE49-F238E27FC236}">
                <a16:creationId xmlns:a16="http://schemas.microsoft.com/office/drawing/2014/main" id="{A25871E2-2694-6107-9C0A-F99A126416D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468" y="3829389"/>
            <a:ext cx="11520000" cy="2496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2D5C1CD0-7EAF-7792-3C16-75B17B150C3A}"/>
              </a:ext>
            </a:extLst>
          </p:cNvPr>
          <p:cNvSpPr/>
          <p:nvPr/>
        </p:nvSpPr>
        <p:spPr bwMode="white">
          <a:xfrm>
            <a:off x="4635674" y="4763110"/>
            <a:ext cx="399867" cy="333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8B5B8CDF-5176-4EAB-99BE-3EDC00333CFB}"/>
              </a:ext>
            </a:extLst>
          </p:cNvPr>
          <p:cNvSpPr/>
          <p:nvPr/>
        </p:nvSpPr>
        <p:spPr bwMode="white">
          <a:xfrm>
            <a:off x="6454120" y="5325248"/>
            <a:ext cx="409388" cy="342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F285F8DF-A00B-8B69-AB0E-0A69EF3A76F6}"/>
              </a:ext>
            </a:extLst>
          </p:cNvPr>
          <p:cNvSpPr/>
          <p:nvPr/>
        </p:nvSpPr>
        <p:spPr bwMode="white">
          <a:xfrm>
            <a:off x="6473162" y="5887386"/>
            <a:ext cx="380826" cy="342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710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4545" y="2205526"/>
            <a:ext cx="399867" cy="342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96000" y="2224571"/>
            <a:ext cx="238016" cy="266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33685" y="2224571"/>
            <a:ext cx="495074" cy="266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99404" y="2205526"/>
            <a:ext cx="409388" cy="333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94214" y="2215049"/>
            <a:ext cx="390347" cy="314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98545" y="2176958"/>
            <a:ext cx="514115" cy="314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34545" y="2824496"/>
            <a:ext cx="409388" cy="352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96000" y="2872109"/>
            <a:ext cx="238016" cy="266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47933" y="2843541"/>
            <a:ext cx="304661" cy="285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108925" y="2824496"/>
            <a:ext cx="399867" cy="352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384694" y="2834018"/>
            <a:ext cx="409388" cy="342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669983" y="2843541"/>
            <a:ext cx="580760" cy="285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644066" y="3472033"/>
            <a:ext cx="390347" cy="342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996000" y="3500601"/>
            <a:ext cx="238016" cy="266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157520" y="3472033"/>
            <a:ext cx="656925" cy="361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108925" y="3462510"/>
            <a:ext cx="399867" cy="352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9394214" y="3491078"/>
            <a:ext cx="390347" cy="314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0574776" y="3414896"/>
            <a:ext cx="761652" cy="418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65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47867" y="1379492"/>
            <a:ext cx="190413" cy="334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37950" y="1389050"/>
            <a:ext cx="399867" cy="315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41685" y="1379492"/>
            <a:ext cx="761652" cy="344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62181" y="1844825"/>
            <a:ext cx="399867" cy="423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37950" y="1943407"/>
            <a:ext cx="409388" cy="324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51206" y="1943407"/>
            <a:ext cx="761652" cy="334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76429" y="2507321"/>
            <a:ext cx="199933" cy="334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56991" y="2526437"/>
            <a:ext cx="371305" cy="305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51206" y="2526437"/>
            <a:ext cx="371305" cy="305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16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7487" y="1587569"/>
            <a:ext cx="361785" cy="286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29157" y="1587569"/>
            <a:ext cx="371305" cy="305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04132" y="1578035"/>
            <a:ext cx="371305" cy="314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63107" y="2140526"/>
            <a:ext cx="371305" cy="314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61851" y="2140526"/>
            <a:ext cx="361785" cy="305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04132" y="2121458"/>
            <a:ext cx="371305" cy="314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38677" y="2693482"/>
            <a:ext cx="361785" cy="324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61851" y="2703016"/>
            <a:ext cx="361785" cy="29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04132" y="2683948"/>
            <a:ext cx="371305" cy="314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6019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12</cp:revision>
  <dcterms:created xsi:type="dcterms:W3CDTF">2022-11-09T06:57:00Z</dcterms:created>
  <dcterms:modified xsi:type="dcterms:W3CDTF">2023-01-11T00:47:37Z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