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70" r:id="rId11"/>
    <p:sldId id="271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8" y="21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16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308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773" b="34013"/>
          <a:stretch/>
        </p:blipFill>
        <p:spPr>
          <a:xfrm>
            <a:off x="4182096" y="3429000"/>
            <a:ext cx="3827808" cy="620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CBB1D567-C0F6-0855-42B2-3B61755C4A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147" b="26581"/>
          <a:stretch/>
        </p:blipFill>
        <p:spPr>
          <a:xfrm>
            <a:off x="3858060" y="2360726"/>
            <a:ext cx="4475880" cy="90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52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26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95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15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96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>
            <a:extLst>
              <a:ext uri="{FF2B5EF4-FFF2-40B4-BE49-F238E27FC236}">
                <a16:creationId xmlns:a16="http://schemas.microsoft.com/office/drawing/2014/main" id="{79ED340A-EA64-6219-419D-E38F420ABF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816046"/>
            <a:ext cx="11520000" cy="2071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48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29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9.png">
            <a:extLst>
              <a:ext uri="{FF2B5EF4-FFF2-40B4-BE49-F238E27FC236}">
                <a16:creationId xmlns:a16="http://schemas.microsoft.com/office/drawing/2014/main" id="{19B52572-FC72-B3E0-D5A0-489872ACCA5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849054"/>
            <a:ext cx="11520000" cy="3453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2023-01-11T00:49:47Z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