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23" b="46372"/>
          <a:stretch/>
        </p:blipFill>
        <p:spPr>
          <a:xfrm>
            <a:off x="4527849" y="3450854"/>
            <a:ext cx="3107728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9B5A61AE-EEA9-3616-47CB-68ECE8D73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147" b="26581"/>
          <a:stretch/>
        </p:blipFill>
        <p:spPr>
          <a:xfrm>
            <a:off x="3858060" y="2360726"/>
            <a:ext cx="4475880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1944" y="1340768"/>
            <a:ext cx="864096" cy="62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0536" y="1340768"/>
            <a:ext cx="864096" cy="62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1704" y="2564904"/>
            <a:ext cx="504056" cy="630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6120" y="2492897"/>
            <a:ext cx="648071" cy="69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40417" y="2564904"/>
            <a:ext cx="715984" cy="630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5680" y="3717032"/>
            <a:ext cx="576063" cy="69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0177" y="3789041"/>
            <a:ext cx="864096" cy="62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743" y="1969127"/>
            <a:ext cx="485553" cy="49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1123" y="1930986"/>
            <a:ext cx="590280" cy="562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6975" y="1969127"/>
            <a:ext cx="371305" cy="48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75305" y="1921450"/>
            <a:ext cx="523636" cy="562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7735" y="3456638"/>
            <a:ext cx="495074" cy="50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90280" y="3418496"/>
            <a:ext cx="628363" cy="59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2826" y="3437567"/>
            <a:ext cx="580760" cy="533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27570" y="3418496"/>
            <a:ext cx="542677" cy="581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32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528" y="2389116"/>
            <a:ext cx="409388" cy="352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8314" y="2389116"/>
            <a:ext cx="399867" cy="352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7173" y="2389116"/>
            <a:ext cx="418909" cy="36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0479" y="2389116"/>
            <a:ext cx="418909" cy="352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7900" y="2398654"/>
            <a:ext cx="409388" cy="33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60727" y="2398654"/>
            <a:ext cx="371305" cy="34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7140" y="2713402"/>
            <a:ext cx="418909" cy="36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8826" y="2722940"/>
            <a:ext cx="418909" cy="34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80033" y="2713402"/>
            <a:ext cx="418909" cy="36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27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84099" y="1444836"/>
            <a:ext cx="352264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69785" y="2064762"/>
            <a:ext cx="238016" cy="20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84099" y="2579777"/>
            <a:ext cx="352264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7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47140" y="1454755"/>
            <a:ext cx="980628" cy="27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4429" y="3162822"/>
            <a:ext cx="276099" cy="26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26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