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399" b="32839"/>
          <a:stretch/>
        </p:blipFill>
        <p:spPr>
          <a:xfrm>
            <a:off x="4779877" y="3441409"/>
            <a:ext cx="2603672" cy="692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CE5BEF2C-0F58-63F4-52DD-E2B778122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147" b="26581"/>
          <a:stretch/>
        </p:blipFill>
        <p:spPr>
          <a:xfrm>
            <a:off x="3858060" y="2360726"/>
            <a:ext cx="4475880" cy="90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20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7752" y="2520821"/>
            <a:ext cx="1694677" cy="990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05388" y="2520821"/>
            <a:ext cx="2989487" cy="990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37289" y="2530350"/>
            <a:ext cx="95206" cy="981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93950" y="2530350"/>
            <a:ext cx="104727" cy="981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89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8578" y="1957822"/>
            <a:ext cx="656925" cy="599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81752" y="1976865"/>
            <a:ext cx="571239" cy="53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05256" y="1929257"/>
            <a:ext cx="571239" cy="628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61454" y="2005430"/>
            <a:ext cx="504595" cy="476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20694" y="3481296"/>
            <a:ext cx="456991" cy="542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15636" y="3471774"/>
            <a:ext cx="485553" cy="523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18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86743" y="1426153"/>
            <a:ext cx="1132958" cy="343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42743" y="1426153"/>
            <a:ext cx="1142479" cy="333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86743" y="2008252"/>
            <a:ext cx="1132958" cy="333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66975" y="1998709"/>
            <a:ext cx="1142479" cy="343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96264" y="2580808"/>
            <a:ext cx="1123438" cy="35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66975" y="2580808"/>
            <a:ext cx="1132958" cy="35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05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3983" y="2629128"/>
            <a:ext cx="2218314" cy="334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48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87304" y="1916833"/>
            <a:ext cx="2072992" cy="1312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2084D17D-654C-2138-00D8-87117A0E0FE6}"/>
              </a:ext>
            </a:extLst>
          </p:cNvPr>
          <p:cNvSpPr/>
          <p:nvPr/>
        </p:nvSpPr>
        <p:spPr bwMode="white">
          <a:xfrm>
            <a:off x="5492101" y="2772909"/>
            <a:ext cx="2093786" cy="656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9424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2023-01-11T00:52:45Z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