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149" b="54330"/>
          <a:stretch/>
        </p:blipFill>
        <p:spPr>
          <a:xfrm>
            <a:off x="5010188" y="3573016"/>
            <a:ext cx="2171624" cy="476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6F509439-FEBB-5A45-3DB0-8F1EFF00C3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147" b="26581"/>
          <a:stretch/>
        </p:blipFill>
        <p:spPr>
          <a:xfrm>
            <a:off x="3858060" y="2360726"/>
            <a:ext cx="4475880" cy="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39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544" y="1340768"/>
            <a:ext cx="792088" cy="64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89072" y="1340768"/>
            <a:ext cx="936104" cy="64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3152" y="1999923"/>
            <a:ext cx="864095" cy="659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60296" y="1999923"/>
            <a:ext cx="864095" cy="64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6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991" y="1941143"/>
            <a:ext cx="637884" cy="572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7223" y="1969763"/>
            <a:ext cx="599801" cy="51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3123" y="1931603"/>
            <a:ext cx="637884" cy="52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9917" y="1941143"/>
            <a:ext cx="599801" cy="54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6297" y="1941143"/>
            <a:ext cx="628363" cy="53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18842" y="1950683"/>
            <a:ext cx="590280" cy="52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56396" y="1969763"/>
            <a:ext cx="495074" cy="53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10644" y="3467572"/>
            <a:ext cx="580760" cy="505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05586" y="3477112"/>
            <a:ext cx="590280" cy="47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72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8859" y="2253982"/>
            <a:ext cx="371305" cy="323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0396" y="2244454"/>
            <a:ext cx="380826" cy="343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1933" y="2244454"/>
            <a:ext cx="390347" cy="343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12991" y="2253982"/>
            <a:ext cx="371305" cy="323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84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2628" y="1740724"/>
            <a:ext cx="390347" cy="35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7983" y="1750264"/>
            <a:ext cx="409388" cy="343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8148" y="1750264"/>
            <a:ext cx="390347" cy="33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23504" y="1750264"/>
            <a:ext cx="409388" cy="343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94148" y="1750264"/>
            <a:ext cx="409388" cy="33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89024" y="1750264"/>
            <a:ext cx="390347" cy="33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68099" y="2332172"/>
            <a:ext cx="361785" cy="324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24892" y="2322633"/>
            <a:ext cx="409388" cy="343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28628" y="2322633"/>
            <a:ext cx="409388" cy="33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42545" y="2332172"/>
            <a:ext cx="361785" cy="33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61057" y="2313093"/>
            <a:ext cx="409388" cy="343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55933" y="2313093"/>
            <a:ext cx="409388" cy="343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10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22909" y="2553204"/>
            <a:ext cx="752132" cy="353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BEDD7E47-1EE5-F463-105D-0DB5C007DD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906" y="3030602"/>
            <a:ext cx="11520000" cy="2269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2FF3C1FC-2A46-1F49-B6A5-08CA83821E82}"/>
              </a:ext>
            </a:extLst>
          </p:cNvPr>
          <p:cNvSpPr/>
          <p:nvPr/>
        </p:nvSpPr>
        <p:spPr bwMode="white">
          <a:xfrm>
            <a:off x="7367542" y="3125952"/>
            <a:ext cx="409388" cy="352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AC312549-C099-9BBB-E6A4-D43C1F309B4A}"/>
              </a:ext>
            </a:extLst>
          </p:cNvPr>
          <p:cNvSpPr/>
          <p:nvPr/>
        </p:nvSpPr>
        <p:spPr bwMode="white">
          <a:xfrm>
            <a:off x="2635773" y="4851795"/>
            <a:ext cx="399867" cy="333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1F2ED50C-1509-95FF-3B43-BC78906071B0}"/>
              </a:ext>
            </a:extLst>
          </p:cNvPr>
          <p:cNvSpPr/>
          <p:nvPr/>
        </p:nvSpPr>
        <p:spPr bwMode="white">
          <a:xfrm>
            <a:off x="4635112" y="4832725"/>
            <a:ext cx="409388" cy="352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415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13</cp:revision>
  <dcterms:created xsi:type="dcterms:W3CDTF">2022-11-09T06:57:00Z</dcterms:created>
  <dcterms:modified xsi:type="dcterms:W3CDTF">2023-01-13T08:38:17Z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