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68" r:id="rId8"/>
    <p:sldId id="270" r:id="rId9"/>
    <p:sldId id="272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5151"/>
          <a:stretch/>
        </p:blipFill>
        <p:spPr>
          <a:xfrm>
            <a:off x="4902176" y="3645024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914893A-1632-44E3-B49B-C0429A579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" t="496" r="73107" b="58221"/>
          <a:stretch/>
        </p:blipFill>
        <p:spPr>
          <a:xfrm>
            <a:off x="4534181" y="2514519"/>
            <a:ext cx="3095064" cy="9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294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9BDB9F16-94FB-2F70-40F7-AAAE52AAD2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43733"/>
            <a:ext cx="11520000" cy="3404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718089"/>
            <a:ext cx="11520000" cy="2442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3C328E6E-7AFB-C507-CEA8-97C1B458F5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60725"/>
            <a:ext cx="11520000" cy="240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25667B3-5153-9908-8B5B-8EEA17470817}"/>
              </a:ext>
            </a:extLst>
          </p:cNvPr>
          <p:cNvSpPr/>
          <p:nvPr/>
        </p:nvSpPr>
        <p:spPr bwMode="white">
          <a:xfrm>
            <a:off x="2796396" y="4134380"/>
            <a:ext cx="761652" cy="34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92B6830-7E4D-4C39-3158-2DCC6D0B30C9}"/>
              </a:ext>
            </a:extLst>
          </p:cNvPr>
          <p:cNvSpPr/>
          <p:nvPr/>
        </p:nvSpPr>
        <p:spPr bwMode="white">
          <a:xfrm>
            <a:off x="7908991" y="4143925"/>
            <a:ext cx="752132" cy="334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C0946F3-73F6-20A5-EA6E-8B5A528EEA66}"/>
              </a:ext>
            </a:extLst>
          </p:cNvPr>
          <p:cNvSpPr/>
          <p:nvPr/>
        </p:nvSpPr>
        <p:spPr bwMode="white">
          <a:xfrm>
            <a:off x="2796396" y="4945759"/>
            <a:ext cx="761652" cy="34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1786FE13-E325-9CE7-EC9E-5CAB0DF50A15}"/>
              </a:ext>
            </a:extLst>
          </p:cNvPr>
          <p:cNvSpPr/>
          <p:nvPr/>
        </p:nvSpPr>
        <p:spPr bwMode="white">
          <a:xfrm>
            <a:off x="7908991" y="4945759"/>
            <a:ext cx="761652" cy="343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0743" y="1778774"/>
            <a:ext cx="247537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50743" y="2589548"/>
            <a:ext cx="247537" cy="20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65057" y="3352629"/>
            <a:ext cx="361785" cy="33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0C3405A6-B76E-3A95-D403-2C128934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080" y="3963095"/>
            <a:ext cx="11520000" cy="144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E1A7B5D-F74A-646C-EAF3-480664BC5822}"/>
              </a:ext>
            </a:extLst>
          </p:cNvPr>
          <p:cNvSpPr/>
          <p:nvPr/>
        </p:nvSpPr>
        <p:spPr bwMode="white">
          <a:xfrm>
            <a:off x="1363856" y="4967288"/>
            <a:ext cx="4950743" cy="35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1B56E42-FF3D-61FC-C833-DC7637469925}"/>
              </a:ext>
            </a:extLst>
          </p:cNvPr>
          <p:cNvSpPr/>
          <p:nvPr/>
        </p:nvSpPr>
        <p:spPr bwMode="white">
          <a:xfrm>
            <a:off x="4024562" y="2657190"/>
            <a:ext cx="4159670" cy="20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57BA905-5AE3-2FF6-D151-AF944F2273C2}"/>
              </a:ext>
            </a:extLst>
          </p:cNvPr>
          <p:cNvSpPr/>
          <p:nvPr/>
        </p:nvSpPr>
        <p:spPr bwMode="white">
          <a:xfrm>
            <a:off x="540000" y="3432182"/>
            <a:ext cx="5051944" cy="20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9352"/>
            <a:ext cx="11520000" cy="381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01A64D96-02C2-BAAD-5577-5478F92C6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78498"/>
            <a:ext cx="11520000" cy="231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9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206" y="1806267"/>
            <a:ext cx="4550876" cy="104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075C417-84A3-EEB4-A6D7-916A241019D4}"/>
              </a:ext>
            </a:extLst>
          </p:cNvPr>
          <p:cNvSpPr/>
          <p:nvPr/>
        </p:nvSpPr>
        <p:spPr bwMode="white">
          <a:xfrm>
            <a:off x="2495600" y="1958666"/>
            <a:ext cx="3842482" cy="147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>
            <a:extLst>
              <a:ext uri="{FF2B5EF4-FFF2-40B4-BE49-F238E27FC236}">
                <a16:creationId xmlns:a16="http://schemas.microsoft.com/office/drawing/2014/main" id="{EBEF7550-D762-6BDD-53AA-97FB1E1F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69169"/>
            <a:ext cx="11520000" cy="2174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0A1C228-8719-6521-2712-8175CAB03086}"/>
              </a:ext>
            </a:extLst>
          </p:cNvPr>
          <p:cNvSpPr/>
          <p:nvPr/>
        </p:nvSpPr>
        <p:spPr bwMode="white">
          <a:xfrm>
            <a:off x="7690016" y="3950372"/>
            <a:ext cx="1171041" cy="34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8C70BE0-7BFC-7EC3-B59A-D23A153D2B4B}"/>
              </a:ext>
            </a:extLst>
          </p:cNvPr>
          <p:cNvSpPr/>
          <p:nvPr/>
        </p:nvSpPr>
        <p:spPr bwMode="white">
          <a:xfrm>
            <a:off x="2453652" y="5476296"/>
            <a:ext cx="5502942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169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