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648" b="43405"/>
          <a:stretch/>
        </p:blipFill>
        <p:spPr>
          <a:xfrm>
            <a:off x="4290108" y="3717032"/>
            <a:ext cx="3611784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D6D70007-B262-A5F1-DC4A-2E6CE401E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" t="496" r="73107" b="58221"/>
          <a:stretch/>
        </p:blipFill>
        <p:spPr>
          <a:xfrm>
            <a:off x="4534181" y="2514519"/>
            <a:ext cx="3095064" cy="91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91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86743" y="1443956"/>
            <a:ext cx="437950" cy="30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2512" y="1443956"/>
            <a:ext cx="428429" cy="30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7322" y="1443956"/>
            <a:ext cx="428429" cy="30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0760" y="1551508"/>
            <a:ext cx="238016" cy="26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13652" y="1412777"/>
            <a:ext cx="637884" cy="40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89090" y="1457968"/>
            <a:ext cx="428429" cy="29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0793" y="1997418"/>
            <a:ext cx="656925" cy="56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84495" y="2026016"/>
            <a:ext cx="628363" cy="5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88958" y="2006950"/>
            <a:ext cx="628363" cy="543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4132" y="3541759"/>
            <a:ext cx="609322" cy="55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2876" y="3522693"/>
            <a:ext cx="647404" cy="5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7338" y="3522693"/>
            <a:ext cx="647404" cy="5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13652" y="3522693"/>
            <a:ext cx="571239" cy="53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18115" y="3477422"/>
            <a:ext cx="571239" cy="630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08132" y="3541759"/>
            <a:ext cx="647404" cy="52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4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7719" y="1445541"/>
            <a:ext cx="1494743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32826" y="1445541"/>
            <a:ext cx="1494743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8198" y="2046977"/>
            <a:ext cx="1504264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2347" y="2037431"/>
            <a:ext cx="1494743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8198" y="2629320"/>
            <a:ext cx="1504264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32826" y="2629320"/>
            <a:ext cx="1494743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2413" y="1589515"/>
            <a:ext cx="2370644" cy="122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8347" y="1589515"/>
            <a:ext cx="3084694" cy="122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9173" y="3272841"/>
            <a:ext cx="771173" cy="352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74842" y="3892000"/>
            <a:ext cx="257057" cy="26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227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