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4" y="5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524" b="33372"/>
          <a:stretch/>
        </p:blipFill>
        <p:spPr>
          <a:xfrm>
            <a:off x="4974184" y="3383029"/>
            <a:ext cx="2243632" cy="69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A4D63374-EE6B-8EA6-B787-E982B65AC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23" b="59212"/>
          <a:stretch/>
        </p:blipFill>
        <p:spPr>
          <a:xfrm>
            <a:off x="4542136" y="2132856"/>
            <a:ext cx="3107728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5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314" y="1835994"/>
            <a:ext cx="9025586" cy="801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01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2026827"/>
            <a:ext cx="609322" cy="55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3454" y="2036366"/>
            <a:ext cx="647404" cy="56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8677" y="2036366"/>
            <a:ext cx="561719" cy="56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76165" y="1998211"/>
            <a:ext cx="533157" cy="591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6413" y="3553049"/>
            <a:ext cx="609322" cy="476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5884" y="3543511"/>
            <a:ext cx="637884" cy="51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6049" y="3543511"/>
            <a:ext cx="628363" cy="505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65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1970490"/>
            <a:ext cx="1132958" cy="35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3735" y="1970490"/>
            <a:ext cx="2589619" cy="35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800" y="3587055"/>
            <a:ext cx="11520000" cy="2306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9640" y="4711880"/>
            <a:ext cx="792088" cy="63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53B0EDD0-255E-BAE5-78DB-3909B9CD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692696"/>
            <a:ext cx="11520000" cy="2463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FBFE1C0-A857-239A-3B20-2F199D81FFAA}"/>
              </a:ext>
            </a:extLst>
          </p:cNvPr>
          <p:cNvSpPr/>
          <p:nvPr/>
        </p:nvSpPr>
        <p:spPr bwMode="white">
          <a:xfrm>
            <a:off x="3287688" y="2393584"/>
            <a:ext cx="1872208" cy="72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6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2512" y="1568529"/>
            <a:ext cx="952066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37157" y="2007094"/>
            <a:ext cx="1856528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5090" y="1606665"/>
            <a:ext cx="1094876" cy="175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1834" y="1606665"/>
            <a:ext cx="1009190" cy="95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31900" y="2445660"/>
            <a:ext cx="637884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46677" y="2893760"/>
            <a:ext cx="342743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51970B7F-0277-36F9-B17D-DDAB50D2CECE}"/>
              </a:ext>
            </a:extLst>
          </p:cNvPr>
          <p:cNvSpPr/>
          <p:nvPr/>
        </p:nvSpPr>
        <p:spPr bwMode="white">
          <a:xfrm>
            <a:off x="5086115" y="2996952"/>
            <a:ext cx="1009190" cy="454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E1049164-0279-4F4C-C05D-CC02F35C9226}"/>
              </a:ext>
            </a:extLst>
          </p:cNvPr>
          <p:cNvSpPr/>
          <p:nvPr/>
        </p:nvSpPr>
        <p:spPr bwMode="white">
          <a:xfrm>
            <a:off x="5303912" y="2545709"/>
            <a:ext cx="807066" cy="454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EB0CE1B7-F3FD-AE3A-BD27-BB95360C51B0}"/>
              </a:ext>
            </a:extLst>
          </p:cNvPr>
          <p:cNvSpPr/>
          <p:nvPr/>
        </p:nvSpPr>
        <p:spPr bwMode="white">
          <a:xfrm>
            <a:off x="5273958" y="2926927"/>
            <a:ext cx="807066" cy="454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340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