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01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3107" y="3115456"/>
            <a:ext cx="1142479" cy="35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9090" y="3115456"/>
            <a:ext cx="1152000" cy="35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77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5388" y="2771722"/>
            <a:ext cx="3951074" cy="36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5388" y="3411096"/>
            <a:ext cx="5084033" cy="36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53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57190" y="2131256"/>
            <a:ext cx="1580429" cy="35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8264" y="2655710"/>
            <a:ext cx="1504264" cy="35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8743" y="3180164"/>
            <a:ext cx="1142479" cy="35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7074" y="3704617"/>
            <a:ext cx="1942214" cy="36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0082" y="4229071"/>
            <a:ext cx="2741950" cy="362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03272" y="4763060"/>
            <a:ext cx="780694" cy="35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10909" y="5287514"/>
            <a:ext cx="1923173" cy="35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969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9388" y="758412"/>
            <a:ext cx="1542347" cy="35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4363" y="1286590"/>
            <a:ext cx="1923173" cy="36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07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60595" y="1378420"/>
            <a:ext cx="371305" cy="34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46280" y="2475786"/>
            <a:ext cx="247537" cy="200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46280" y="3010156"/>
            <a:ext cx="257057" cy="200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60595" y="4002557"/>
            <a:ext cx="371305" cy="35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56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99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69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4164437"/>
            <a:ext cx="10672661" cy="3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>
            <p:custDataLst>
              <p:tags r:id="rId2"/>
            </p:custDataLst>
          </p:nvPr>
        </p:nvSpPr>
        <p:spPr bwMode="white">
          <a:xfrm>
            <a:off x="696227" y="3313537"/>
            <a:ext cx="10672661" cy="3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3"/>
            </p:custDataLst>
          </p:nvPr>
        </p:nvSpPr>
        <p:spPr bwMode="white">
          <a:xfrm>
            <a:off x="407937" y="5005812"/>
            <a:ext cx="10672661" cy="3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90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1123" y="786669"/>
            <a:ext cx="238016" cy="2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48991" y="1815276"/>
            <a:ext cx="361785" cy="352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2347" y="1815276"/>
            <a:ext cx="361785" cy="352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9818" y="2348629"/>
            <a:ext cx="361785" cy="342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23173" y="2348629"/>
            <a:ext cx="371305" cy="352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29950" y="3558195"/>
            <a:ext cx="2741950" cy="1180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92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71800" y="2295525"/>
            <a:ext cx="6248400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39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1912809"/>
            <a:ext cx="3912991" cy="362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1378430"/>
            <a:ext cx="3989157" cy="362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2437645"/>
            <a:ext cx="6521652" cy="362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2962481"/>
            <a:ext cx="6512132" cy="362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2132" y="853594"/>
            <a:ext cx="7864066" cy="362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05388" y="1912809"/>
            <a:ext cx="2342082" cy="35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81487" y="1378430"/>
            <a:ext cx="2970446" cy="362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85553" y="1912809"/>
            <a:ext cx="1171041" cy="35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42611" y="2437645"/>
            <a:ext cx="2894280" cy="362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09057" y="1378430"/>
            <a:ext cx="4027239" cy="362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56595" y="1903266"/>
            <a:ext cx="3760661" cy="362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337090" y="844052"/>
            <a:ext cx="2399206" cy="372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974975" y="2437645"/>
            <a:ext cx="1761322" cy="362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43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0016" y="2710912"/>
            <a:ext cx="5055471" cy="714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08793" y="2739490"/>
            <a:ext cx="1751801" cy="70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52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4826" y="2605712"/>
            <a:ext cx="609322" cy="533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8066" y="2624759"/>
            <a:ext cx="495074" cy="5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23173" y="2577140"/>
            <a:ext cx="647404" cy="54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08330" y="2605712"/>
            <a:ext cx="656925" cy="5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13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2826" y="3234003"/>
            <a:ext cx="542677" cy="533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7289" y="3243526"/>
            <a:ext cx="476033" cy="4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38677" y="3214958"/>
            <a:ext cx="561719" cy="514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3140" y="3195913"/>
            <a:ext cx="599801" cy="60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85635" y="3234055"/>
            <a:ext cx="638175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08991" y="3205435"/>
            <a:ext cx="628363" cy="599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17983" y="3253049"/>
            <a:ext cx="561719" cy="476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41487" y="3224481"/>
            <a:ext cx="599801" cy="50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5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04066" y="1539233"/>
            <a:ext cx="314181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7475" y="2087245"/>
            <a:ext cx="816610" cy="32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7752" y="3330114"/>
            <a:ext cx="390347" cy="342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83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9057" y="2151434"/>
            <a:ext cx="1532826" cy="353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1024" y="2141891"/>
            <a:ext cx="1532826" cy="36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1669" y="3430182"/>
            <a:ext cx="1542347" cy="353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3157" y="4069556"/>
            <a:ext cx="1542347" cy="353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88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7610" y="2344420"/>
            <a:ext cx="68008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61520" y="2454368"/>
            <a:ext cx="361785" cy="343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4505" y="3093085"/>
            <a:ext cx="549275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2540" y="3093085"/>
            <a:ext cx="566420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76290" y="3731260"/>
            <a:ext cx="966470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78110" y="3642360"/>
            <a:ext cx="866775" cy="58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20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3885" y="1484630"/>
            <a:ext cx="59245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>
            <p:custDataLst>
              <p:tags r:id="rId2"/>
            </p:custDataLst>
          </p:nvPr>
        </p:nvSpPr>
        <p:spPr bwMode="white">
          <a:xfrm>
            <a:off x="4728210" y="1484630"/>
            <a:ext cx="59245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3"/>
            </p:custDataLst>
          </p:nvPr>
        </p:nvSpPr>
        <p:spPr bwMode="white">
          <a:xfrm>
            <a:off x="3935730" y="2115185"/>
            <a:ext cx="59245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5304155" y="2115185"/>
            <a:ext cx="59245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>
            <p:custDataLst>
              <p:tags r:id="rId5"/>
            </p:custDataLst>
          </p:nvPr>
        </p:nvSpPr>
        <p:spPr bwMode="white">
          <a:xfrm>
            <a:off x="3072130" y="2708910"/>
            <a:ext cx="59245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>
            <p:custDataLst>
              <p:tags r:id="rId6"/>
            </p:custDataLst>
          </p:nvPr>
        </p:nvSpPr>
        <p:spPr bwMode="white">
          <a:xfrm>
            <a:off x="4368165" y="2780665"/>
            <a:ext cx="59245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2023-01-05T07:44:27Z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