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8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10.png"/><Relationship Id="rId2" Type="http://schemas.openxmlformats.org/officeDocument/2006/relationships/tags" Target="../tags/tag1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56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9537" y="2036151"/>
            <a:ext cx="790214" cy="362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24628" y="2036151"/>
            <a:ext cx="409388" cy="333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38479" y="2045689"/>
            <a:ext cx="771173" cy="352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4876" y="2036151"/>
            <a:ext cx="409388" cy="333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39537" y="3218781"/>
            <a:ext cx="2656264" cy="362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71438" y="3218781"/>
            <a:ext cx="761652" cy="352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05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09388" y="2339178"/>
            <a:ext cx="771173" cy="352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0446" y="2901129"/>
            <a:ext cx="771173" cy="361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4710" y="3482128"/>
            <a:ext cx="1171041" cy="352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08000" y="4101226"/>
            <a:ext cx="247537" cy="209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22314" y="4625078"/>
            <a:ext cx="361785" cy="342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47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11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85355" y="1425223"/>
            <a:ext cx="371305" cy="343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24694" y="3121572"/>
            <a:ext cx="1723239" cy="352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70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>
            <p:custDataLst>
              <p:tags r:id="rId2"/>
            </p:custDataLst>
          </p:nvPr>
        </p:nvSpPr>
        <p:spPr bwMode="white">
          <a:xfrm>
            <a:off x="623570" y="4076700"/>
            <a:ext cx="4420870" cy="121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56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065"/>
          <a:stretch>
            <a:fillRect/>
          </a:stretch>
        </p:blipFill>
        <p:spPr>
          <a:xfrm>
            <a:off x="539750" y="720090"/>
            <a:ext cx="10245475" cy="3411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2561" y="901070"/>
            <a:ext cx="257057" cy="266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10909" y="2711780"/>
            <a:ext cx="4217652" cy="1162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" t="1326" r="7656" b="-1326"/>
          <a:stretch>
            <a:fillRect/>
          </a:stretch>
        </p:blipFill>
        <p:spPr>
          <a:xfrm>
            <a:off x="551815" y="764540"/>
            <a:ext cx="10626090" cy="3352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60595" y="1948505"/>
            <a:ext cx="371305" cy="352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60595" y="3072254"/>
            <a:ext cx="371305" cy="352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60595" y="3634129"/>
            <a:ext cx="371305" cy="352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97"/>
          <a:stretch>
            <a:fillRect/>
          </a:stretch>
        </p:blipFill>
        <p:spPr>
          <a:xfrm>
            <a:off x="539750" y="720090"/>
            <a:ext cx="1097826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0627" y="4347014"/>
            <a:ext cx="9194436" cy="35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0679" y="4901402"/>
            <a:ext cx="2767713" cy="35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36538" y="4901402"/>
            <a:ext cx="3780977" cy="35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08134" y="4901402"/>
            <a:ext cx="3433840" cy="35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0061" y="5455791"/>
            <a:ext cx="1304108" cy="35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23047" y="5455791"/>
            <a:ext cx="5807506" cy="35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08813" y="5455791"/>
            <a:ext cx="2533161" cy="35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31297" y="6010179"/>
            <a:ext cx="2035910" cy="3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14270" y="2290445"/>
            <a:ext cx="7362825" cy="2276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4"/>
          <a:stretch>
            <a:fillRect/>
          </a:stretch>
        </p:blipFill>
        <p:spPr>
          <a:xfrm>
            <a:off x="622050" y="720090"/>
            <a:ext cx="11437870" cy="2280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0628" y="1903020"/>
            <a:ext cx="399867" cy="27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36645" y="1793240"/>
            <a:ext cx="435610" cy="38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62270" y="1834515"/>
            <a:ext cx="333375" cy="345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60565" y="1793240"/>
            <a:ext cx="506095" cy="38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31580" y="1773555"/>
            <a:ext cx="572135" cy="40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36694" y="1903020"/>
            <a:ext cx="390347" cy="27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bldLvl="0" animBg="1"/>
      <p:bldP spid="8" grpId="0" bldLvl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31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71768" y="2353319"/>
            <a:ext cx="628363" cy="515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37619" y="2343767"/>
            <a:ext cx="580760" cy="50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99206" y="2343767"/>
            <a:ext cx="628363" cy="53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79768" y="2343767"/>
            <a:ext cx="656925" cy="50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6"/>
          <a:stretch>
            <a:fillRect/>
          </a:stretch>
        </p:blipFill>
        <p:spPr>
          <a:xfrm>
            <a:off x="539500" y="3251200"/>
            <a:ext cx="11231495" cy="3177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4"/>
            </p:custDataLst>
          </p:nvPr>
        </p:nvSpPr>
        <p:spPr bwMode="white">
          <a:xfrm>
            <a:off x="1602740" y="3916680"/>
            <a:ext cx="690245" cy="593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>
            <p:custDataLst>
              <p:tags r:id="rId5"/>
            </p:custDataLst>
          </p:nvPr>
        </p:nvSpPr>
        <p:spPr bwMode="white">
          <a:xfrm>
            <a:off x="4230711" y="4014541"/>
            <a:ext cx="637884" cy="438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>
            <p:custDataLst>
              <p:tags r:id="rId6"/>
            </p:custDataLst>
          </p:nvPr>
        </p:nvSpPr>
        <p:spPr bwMode="white">
          <a:xfrm>
            <a:off x="5144694" y="3966827"/>
            <a:ext cx="666446" cy="582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>
            <p:custDataLst>
              <p:tags r:id="rId7"/>
            </p:custDataLst>
          </p:nvPr>
        </p:nvSpPr>
        <p:spPr bwMode="white">
          <a:xfrm>
            <a:off x="7077389" y="3976370"/>
            <a:ext cx="609322" cy="543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>
            <p:custDataLst>
              <p:tags r:id="rId8"/>
            </p:custDataLst>
          </p:nvPr>
        </p:nvSpPr>
        <p:spPr bwMode="white">
          <a:xfrm>
            <a:off x="8781587" y="3966827"/>
            <a:ext cx="647404" cy="524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7"/>
          <p:cNvSpPr/>
          <p:nvPr>
            <p:custDataLst>
              <p:tags r:id="rId9"/>
            </p:custDataLst>
          </p:nvPr>
        </p:nvSpPr>
        <p:spPr bwMode="white">
          <a:xfrm>
            <a:off x="3535703" y="5589119"/>
            <a:ext cx="637884" cy="601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30445" y="1760855"/>
            <a:ext cx="574675" cy="39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31025" y="1703705"/>
            <a:ext cx="568325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62215" y="2324735"/>
            <a:ext cx="651510" cy="45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44060" y="3037205"/>
            <a:ext cx="661035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46590" y="3032125"/>
            <a:ext cx="795655" cy="35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41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1388" y="1865018"/>
            <a:ext cx="561719" cy="572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81884" y="1979520"/>
            <a:ext cx="790214" cy="333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18710" y="1912727"/>
            <a:ext cx="637884" cy="46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27768" y="1979520"/>
            <a:ext cx="790214" cy="333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010" y="2780575"/>
            <a:ext cx="11520000" cy="1488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4"/>
            </p:custDataLst>
          </p:nvPr>
        </p:nvSpPr>
        <p:spPr bwMode="white">
          <a:xfrm>
            <a:off x="2089596" y="3420047"/>
            <a:ext cx="666446" cy="582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>
            <p:custDataLst>
              <p:tags r:id="rId5"/>
            </p:custDataLst>
          </p:nvPr>
        </p:nvSpPr>
        <p:spPr bwMode="white">
          <a:xfrm>
            <a:off x="3536737" y="3525035"/>
            <a:ext cx="780694" cy="362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>
            <p:custDataLst>
              <p:tags r:id="rId6"/>
            </p:custDataLst>
          </p:nvPr>
        </p:nvSpPr>
        <p:spPr bwMode="white">
          <a:xfrm>
            <a:off x="7345001" y="3420047"/>
            <a:ext cx="647404" cy="572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>
            <p:custDataLst>
              <p:tags r:id="rId7"/>
            </p:custDataLst>
          </p:nvPr>
        </p:nvSpPr>
        <p:spPr bwMode="white">
          <a:xfrm>
            <a:off x="8782621" y="3534580"/>
            <a:ext cx="771173" cy="353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83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42677" y="2981666"/>
            <a:ext cx="418909" cy="36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22975" y="2981666"/>
            <a:ext cx="418909" cy="36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41355" y="2981666"/>
            <a:ext cx="418909" cy="36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6446" y="3573325"/>
            <a:ext cx="418909" cy="36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08661" y="3573325"/>
            <a:ext cx="418909" cy="36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60396" y="3573325"/>
            <a:ext cx="418909" cy="36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94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61256" y="1864195"/>
            <a:ext cx="1161520" cy="352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23966" y="2445828"/>
            <a:ext cx="1152000" cy="362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23966" y="3160951"/>
            <a:ext cx="1532826" cy="352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47338" y="3752119"/>
            <a:ext cx="1532826" cy="362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32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53388" y="4094099"/>
            <a:ext cx="1152000" cy="362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96000" y="5285519"/>
            <a:ext cx="1161520" cy="362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2023-01-05T07:17:19Z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