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5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9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9652" y="3189064"/>
            <a:ext cx="799735" cy="352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75570" y="3179531"/>
            <a:ext cx="2284958" cy="371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39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7818" y="1464716"/>
            <a:ext cx="418909" cy="353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62909" y="1464716"/>
            <a:ext cx="2284958" cy="353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9950" y="2696363"/>
            <a:ext cx="3427438" cy="362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5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9669" y="2633931"/>
            <a:ext cx="418909" cy="361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24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2644" y="2342292"/>
            <a:ext cx="418909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46743" y="2342292"/>
            <a:ext cx="418909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2644" y="3019837"/>
            <a:ext cx="418909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46743" y="3019837"/>
            <a:ext cx="418909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3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950" y="1558001"/>
            <a:ext cx="790214" cy="352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08661" y="1548478"/>
            <a:ext cx="390347" cy="36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9603" y="2234116"/>
            <a:ext cx="428429" cy="34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2909" y="2253161"/>
            <a:ext cx="409388" cy="33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8314" y="2224593"/>
            <a:ext cx="790214" cy="352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0363" y="2910230"/>
            <a:ext cx="1532826" cy="34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37355" y="2910230"/>
            <a:ext cx="790214" cy="34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1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45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3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19371" y="920302"/>
            <a:ext cx="238016" cy="27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7206" y="3323927"/>
            <a:ext cx="390347" cy="32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0727" y="3333465"/>
            <a:ext cx="399867" cy="32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08661" y="3295312"/>
            <a:ext cx="399867" cy="32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11"/>
          <a:stretch>
            <a:fillRect/>
          </a:stretch>
        </p:blipFill>
        <p:spPr>
          <a:xfrm>
            <a:off x="539750" y="720090"/>
            <a:ext cx="10677910" cy="456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7983" y="2178006"/>
            <a:ext cx="418909" cy="36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04330" y="2178006"/>
            <a:ext cx="418909" cy="36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7818" y="2826009"/>
            <a:ext cx="418909" cy="36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7338" y="4750959"/>
            <a:ext cx="1161520" cy="352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8479" y="4750959"/>
            <a:ext cx="4550876" cy="36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26"/>
          <a:stretch>
            <a:fillRect/>
          </a:stretch>
        </p:blipFill>
        <p:spPr>
          <a:xfrm>
            <a:off x="539750" y="720090"/>
            <a:ext cx="10975725" cy="4250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3150" y="2319020"/>
            <a:ext cx="7505700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94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0694" y="2159395"/>
            <a:ext cx="2113586" cy="35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3322" y="2159395"/>
            <a:ext cx="7226181" cy="362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2798067"/>
            <a:ext cx="10177586" cy="362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3436739"/>
            <a:ext cx="2837157" cy="362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2132" y="4075412"/>
            <a:ext cx="3932033" cy="37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24099" y="4084944"/>
            <a:ext cx="2427768" cy="362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2"/>
          <a:stretch>
            <a:fillRect/>
          </a:stretch>
        </p:blipFill>
        <p:spPr>
          <a:xfrm>
            <a:off x="674755" y="720090"/>
            <a:ext cx="11385165" cy="3382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88958" y="1825097"/>
            <a:ext cx="371305" cy="34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0314" y="2434806"/>
            <a:ext cx="371305" cy="34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0495" y="2434806"/>
            <a:ext cx="371305" cy="34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62776" y="3073095"/>
            <a:ext cx="361785" cy="34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0694" y="3073095"/>
            <a:ext cx="371305" cy="352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41289" y="3073095"/>
            <a:ext cx="371305" cy="352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2"/>
          <a:stretch>
            <a:fillRect/>
          </a:stretch>
        </p:blipFill>
        <p:spPr>
          <a:xfrm>
            <a:off x="674755" y="720090"/>
            <a:ext cx="11385165" cy="2258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9123" y="2569063"/>
            <a:ext cx="323702" cy="20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20099" y="2569063"/>
            <a:ext cx="247537" cy="20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0115" y="2569063"/>
            <a:ext cx="161851" cy="20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3008" y="2530938"/>
            <a:ext cx="152330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4462" y="2511875"/>
            <a:ext cx="95206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70710" y="2569063"/>
            <a:ext cx="228495" cy="20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94082" y="2569063"/>
            <a:ext cx="238016" cy="20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89640" y="2367280"/>
            <a:ext cx="208915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6"/>
          <a:stretch>
            <a:fillRect/>
          </a:stretch>
        </p:blipFill>
        <p:spPr>
          <a:xfrm>
            <a:off x="766195" y="720090"/>
            <a:ext cx="11293725" cy="4190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9024" y="2462763"/>
            <a:ext cx="618842" cy="50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7123" y="2500856"/>
            <a:ext cx="618842" cy="4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0628" y="4157910"/>
            <a:ext cx="571239" cy="44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5065" y="4036695"/>
            <a:ext cx="654050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2859" y="4176957"/>
            <a:ext cx="437950" cy="4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19239" y="4129340"/>
            <a:ext cx="523636" cy="523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94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3438" y="2150665"/>
            <a:ext cx="371305" cy="31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8859" y="2160203"/>
            <a:ext cx="380826" cy="31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9438" y="2150665"/>
            <a:ext cx="390347" cy="31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3900" y="2150665"/>
            <a:ext cx="390347" cy="324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04000" y="2160203"/>
            <a:ext cx="352264" cy="31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17983" y="2150665"/>
            <a:ext cx="342743" cy="31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2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37553" y="2456172"/>
            <a:ext cx="656925" cy="31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51471" y="2456172"/>
            <a:ext cx="675966" cy="31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93950" y="2446633"/>
            <a:ext cx="685487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2016" y="3934781"/>
            <a:ext cx="685487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76892" y="3934781"/>
            <a:ext cx="695008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19371" y="3934781"/>
            <a:ext cx="666446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28033" y="3934781"/>
            <a:ext cx="704528" cy="31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51471" y="3934781"/>
            <a:ext cx="695008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84429" y="3934781"/>
            <a:ext cx="695008" cy="31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20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0975" y="2044281"/>
            <a:ext cx="1761322" cy="62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0842" y="2034754"/>
            <a:ext cx="1913652" cy="1772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1933" y="3244708"/>
            <a:ext cx="1723239" cy="590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8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61785" y="1956435"/>
            <a:ext cx="422275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79890" y="2063750"/>
            <a:ext cx="40449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1140" y="2646961"/>
            <a:ext cx="361785" cy="343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0561" y="2646961"/>
            <a:ext cx="371305" cy="352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2170" y="3257550"/>
            <a:ext cx="45148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13520" y="3257483"/>
            <a:ext cx="361785" cy="352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bldLvl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2023-01-05T07:14:53Z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