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7" r:id="rId20"/>
    <p:sldId id="278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tags" Target="../tags/tag5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54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4280" y="1951529"/>
            <a:ext cx="799735" cy="353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9239" y="1941982"/>
            <a:ext cx="1152000" cy="362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9537" y="3078045"/>
            <a:ext cx="1532826" cy="353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48066" y="3078045"/>
            <a:ext cx="1171041" cy="353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24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7785" y="2370450"/>
            <a:ext cx="1180561" cy="36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90347" y="2389530"/>
            <a:ext cx="780694" cy="333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41752" y="2370450"/>
            <a:ext cx="1180561" cy="352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3504" y="2914240"/>
            <a:ext cx="409388" cy="352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22314" y="2914240"/>
            <a:ext cx="790214" cy="352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2198" y="3477110"/>
            <a:ext cx="409388" cy="333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10314" y="3458030"/>
            <a:ext cx="2665785" cy="36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11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3801" y="1615697"/>
            <a:ext cx="418909" cy="36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89950" y="1615697"/>
            <a:ext cx="418909" cy="36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0016" y="2158832"/>
            <a:ext cx="418909" cy="36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23702" y="2158832"/>
            <a:ext cx="418909" cy="36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57785" y="3245104"/>
            <a:ext cx="418909" cy="36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66049" y="3245104"/>
            <a:ext cx="418909" cy="36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30016" y="3778711"/>
            <a:ext cx="418909" cy="36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71570" y="3778711"/>
            <a:ext cx="418909" cy="36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24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61917" y="853600"/>
            <a:ext cx="418909" cy="36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3157" y="1931947"/>
            <a:ext cx="418909" cy="36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26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71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3212375"/>
            <a:ext cx="11520000" cy="3522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51"/>
          <a:stretch>
            <a:fillRect/>
          </a:stretch>
        </p:blipFill>
        <p:spPr>
          <a:xfrm>
            <a:off x="539750" y="720090"/>
            <a:ext cx="10615680" cy="2543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62"/>
          <a:stretch>
            <a:fillRect/>
          </a:stretch>
        </p:blipFill>
        <p:spPr>
          <a:xfrm>
            <a:off x="539750" y="720090"/>
            <a:ext cx="10533765" cy="3815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67239" y="1378241"/>
            <a:ext cx="1542347" cy="35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08727" y="1368701"/>
            <a:ext cx="1551867" cy="362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6760" y="1922006"/>
            <a:ext cx="1532826" cy="35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08727" y="1912466"/>
            <a:ext cx="1542347" cy="362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6462" y="3009536"/>
            <a:ext cx="752132" cy="35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46743" y="3009536"/>
            <a:ext cx="761652" cy="35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86942" y="3553301"/>
            <a:ext cx="771173" cy="34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46743" y="3553301"/>
            <a:ext cx="771173" cy="35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91669" y="4097065"/>
            <a:ext cx="790214" cy="33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66115" y="4097065"/>
            <a:ext cx="1523305" cy="34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1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69"/>
          <a:stretch>
            <a:fillRect/>
          </a:stretch>
        </p:blipFill>
        <p:spPr>
          <a:xfrm>
            <a:off x="623570" y="4580890"/>
            <a:ext cx="10463915" cy="1093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>
            <p:custDataLst>
              <p:tags r:id="rId4"/>
            </p:custDataLst>
          </p:nvPr>
        </p:nvSpPr>
        <p:spPr bwMode="white">
          <a:xfrm>
            <a:off x="3537142" y="4686293"/>
            <a:ext cx="399867" cy="345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4691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8292" y="3804019"/>
            <a:ext cx="10293822" cy="370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2085" y="4344909"/>
            <a:ext cx="3412316" cy="360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3454" y="4354398"/>
            <a:ext cx="7478661" cy="360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085" y="4895288"/>
            <a:ext cx="2369664" cy="35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4451" y="4885799"/>
            <a:ext cx="4938380" cy="360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03969" y="4895288"/>
            <a:ext cx="3488146" cy="35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2085" y="5436177"/>
            <a:ext cx="6426530" cy="35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57051" y="5436177"/>
            <a:ext cx="4644542" cy="35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2085" y="5967578"/>
            <a:ext cx="9241691" cy="360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95220" y="2286000"/>
            <a:ext cx="7400925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43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1041" y="2063051"/>
            <a:ext cx="2999008" cy="609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47272" y="2072576"/>
            <a:ext cx="2999008" cy="2476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1041" y="3196548"/>
            <a:ext cx="2999008" cy="1352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56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2016" y="2368888"/>
            <a:ext cx="552198" cy="562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5041" y="2387950"/>
            <a:ext cx="647404" cy="514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7520" y="2473730"/>
            <a:ext cx="552198" cy="362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8148" y="2387950"/>
            <a:ext cx="552198" cy="514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32561" y="2378419"/>
            <a:ext cx="656925" cy="571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3024" y="3989182"/>
            <a:ext cx="609322" cy="600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81818" y="4046369"/>
            <a:ext cx="571239" cy="476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66710" y="4055900"/>
            <a:ext cx="647404" cy="50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60528" y="4036838"/>
            <a:ext cx="523636" cy="49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20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71173" y="1796469"/>
            <a:ext cx="199933" cy="34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5570" y="2406150"/>
            <a:ext cx="418909" cy="34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2297" y="2396624"/>
            <a:ext cx="399867" cy="352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98677" y="2396624"/>
            <a:ext cx="390347" cy="352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52661" y="3006306"/>
            <a:ext cx="771173" cy="352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70380" y="3615988"/>
            <a:ext cx="418909" cy="352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24760" y="4235195"/>
            <a:ext cx="780694" cy="34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62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2413" y="1969662"/>
            <a:ext cx="2532495" cy="1850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28165" y="1969662"/>
            <a:ext cx="2522975" cy="1850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73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9553" y="2254692"/>
            <a:ext cx="418909" cy="352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99801" y="2254692"/>
            <a:ext cx="428429" cy="362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70049" y="2254692"/>
            <a:ext cx="418909" cy="362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29553" y="2807562"/>
            <a:ext cx="418909" cy="362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99801" y="2807562"/>
            <a:ext cx="428429" cy="362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70049" y="2807562"/>
            <a:ext cx="418909" cy="362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01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8545" y="2637492"/>
            <a:ext cx="409388" cy="343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03933" y="2627952"/>
            <a:ext cx="399867" cy="343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8066" y="3209878"/>
            <a:ext cx="390347" cy="32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75239" y="3190798"/>
            <a:ext cx="409388" cy="352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43801" y="3772724"/>
            <a:ext cx="399867" cy="333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70049" y="3772724"/>
            <a:ext cx="399867" cy="333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83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3867" y="2838068"/>
            <a:ext cx="418909" cy="362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43867" y="3400978"/>
            <a:ext cx="418909" cy="362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43867" y="3963888"/>
            <a:ext cx="418909" cy="362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43867" y="4526798"/>
            <a:ext cx="418909" cy="362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2023-01-05T07:46:37Z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