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1454" y="2159178"/>
            <a:ext cx="2361123" cy="223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8363" y="2159178"/>
            <a:ext cx="2656264" cy="2239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37223" y="2790987"/>
            <a:ext cx="1866049" cy="33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7223" y="3859884"/>
            <a:ext cx="1494743" cy="33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1553" y="1578452"/>
            <a:ext cx="390347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4066" y="2188907"/>
            <a:ext cx="390347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0247" y="2179368"/>
            <a:ext cx="1132958" cy="35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8049" y="2799362"/>
            <a:ext cx="1866049" cy="35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7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8876" y="2456884"/>
            <a:ext cx="742611" cy="34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9454" y="2456884"/>
            <a:ext cx="752132" cy="33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0247" y="3086743"/>
            <a:ext cx="390347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1305" y="3067656"/>
            <a:ext cx="409388" cy="34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2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3024" y="1521463"/>
            <a:ext cx="409388" cy="35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5223" y="2742741"/>
            <a:ext cx="409388" cy="35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8644" y="1511607"/>
            <a:ext cx="409388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1768" y="2741936"/>
            <a:ext cx="409388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1355" y="3962728"/>
            <a:ext cx="409388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6644" y="3962728"/>
            <a:ext cx="409388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933" y="3962728"/>
            <a:ext cx="409388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73" y="3401251"/>
            <a:ext cx="980628" cy="4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5553" y="3401251"/>
            <a:ext cx="980628" cy="46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4298183"/>
            <a:ext cx="533157" cy="47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977"/>
          <a:stretch>
            <a:fillRect/>
          </a:stretch>
        </p:blipFill>
        <p:spPr>
          <a:xfrm>
            <a:off x="539750" y="720090"/>
            <a:ext cx="10255635" cy="4521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1120689"/>
            <a:ext cx="571239" cy="46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7900" y="1120689"/>
            <a:ext cx="523636" cy="46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1082528"/>
            <a:ext cx="533157" cy="46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017470"/>
            <a:ext cx="571239" cy="47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6396" y="2027011"/>
            <a:ext cx="980628" cy="46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4809" y="2933332"/>
            <a:ext cx="980628" cy="46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917" y="3830114"/>
            <a:ext cx="999669" cy="46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74"/>
          <a:stretch>
            <a:fillRect/>
          </a:stretch>
        </p:blipFill>
        <p:spPr>
          <a:xfrm>
            <a:off x="539750" y="720090"/>
            <a:ext cx="10543925" cy="276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6760" y="1377912"/>
            <a:ext cx="1542347" cy="35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94809" y="1377912"/>
            <a:ext cx="1532826" cy="352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4264" y="2474433"/>
            <a:ext cx="1551867" cy="371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0595" y="2483968"/>
            <a:ext cx="790214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6512" y="3046531"/>
            <a:ext cx="771173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02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5636" y="3359474"/>
            <a:ext cx="3589289" cy="3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5818" y="3359474"/>
            <a:ext cx="1608991" cy="35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3912143"/>
            <a:ext cx="7254743" cy="3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0099" y="3912143"/>
            <a:ext cx="2722909" cy="35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462" y="4464813"/>
            <a:ext cx="3227504" cy="35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3818" y="4455284"/>
            <a:ext cx="6007537" cy="36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14270" y="2328545"/>
            <a:ext cx="736282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4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2927985" y="2277110"/>
            <a:ext cx="857250" cy="13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3"/>
            </p:custDataLst>
          </p:nvPr>
        </p:nvSpPr>
        <p:spPr bwMode="white">
          <a:xfrm>
            <a:off x="6744335" y="2267585"/>
            <a:ext cx="909955" cy="12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10128885" y="2277110"/>
            <a:ext cx="1069340" cy="14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2855595" y="3035300"/>
            <a:ext cx="857250" cy="13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6"/>
            </p:custDataLst>
          </p:nvPr>
        </p:nvSpPr>
        <p:spPr bwMode="white">
          <a:xfrm>
            <a:off x="5808345" y="3025775"/>
            <a:ext cx="857250" cy="13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7"/>
            </p:custDataLst>
          </p:nvPr>
        </p:nvSpPr>
        <p:spPr bwMode="white">
          <a:xfrm>
            <a:off x="9624695" y="3025775"/>
            <a:ext cx="857250" cy="13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>
            <p:custDataLst>
              <p:tags r:id="rId8"/>
            </p:custDataLst>
          </p:nvPr>
        </p:nvSpPr>
        <p:spPr bwMode="white">
          <a:xfrm>
            <a:off x="2135505" y="3789045"/>
            <a:ext cx="857250" cy="13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>
            <p:custDataLst>
              <p:tags r:id="rId9"/>
            </p:custDataLst>
          </p:nvPr>
        </p:nvSpPr>
        <p:spPr bwMode="white">
          <a:xfrm>
            <a:off x="6960235" y="3717290"/>
            <a:ext cx="857250" cy="13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7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057" y="2057606"/>
            <a:ext cx="257057" cy="26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6479" y="2057606"/>
            <a:ext cx="276099" cy="26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3421" y="2048052"/>
            <a:ext cx="295140" cy="27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1322" y="2057606"/>
            <a:ext cx="266578" cy="26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5388" y="2057606"/>
            <a:ext cx="304661" cy="26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0016" y="2802844"/>
            <a:ext cx="266578" cy="26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6958" y="2802844"/>
            <a:ext cx="304661" cy="28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6776" y="2802844"/>
            <a:ext cx="257057" cy="26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23239" y="2812398"/>
            <a:ext cx="257057" cy="25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89223" y="2802844"/>
            <a:ext cx="266578" cy="26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8247" y="2694087"/>
            <a:ext cx="599801" cy="47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1090" y="2741770"/>
            <a:ext cx="609322" cy="41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22446" y="2655940"/>
            <a:ext cx="514115" cy="56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6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7173" y="1539823"/>
            <a:ext cx="637884" cy="4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4330" y="3341529"/>
            <a:ext cx="609322" cy="4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8314" y="3322463"/>
            <a:ext cx="609322" cy="581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0280" y="3322463"/>
            <a:ext cx="609322" cy="581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1950" y="3370127"/>
            <a:ext cx="514115" cy="4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1340" y="3562985"/>
            <a:ext cx="1188720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4049" y="3658067"/>
            <a:ext cx="1152000" cy="314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066" y="2291898"/>
            <a:ext cx="1275768" cy="6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6958" y="2291898"/>
            <a:ext cx="3789223" cy="704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9140" y="2263318"/>
            <a:ext cx="1332892" cy="7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50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6330" y="3447346"/>
            <a:ext cx="599801" cy="58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6842" y="3466418"/>
            <a:ext cx="628363" cy="58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0975" y="3466418"/>
            <a:ext cx="590280" cy="56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0991" y="4725193"/>
            <a:ext cx="618842" cy="55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9355" y="4725193"/>
            <a:ext cx="561719" cy="56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12859" y="4725193"/>
            <a:ext cx="571239" cy="56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2023-01-05T07:12:44Z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