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524750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9695" y="2871470"/>
            <a:ext cx="43719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2790714"/>
            <a:ext cx="2789553" cy="57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9586" y="2790714"/>
            <a:ext cx="4046280" cy="57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0330" y="2800642"/>
            <a:ext cx="199933" cy="33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0462" y="2791098"/>
            <a:ext cx="780694" cy="343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3788955"/>
            <a:ext cx="11520000" cy="2202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5259976" y="4894747"/>
            <a:ext cx="380826" cy="343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10705795" y="4885215"/>
            <a:ext cx="780694" cy="35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0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6809" y="1835867"/>
            <a:ext cx="742611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03537" y="2465330"/>
            <a:ext cx="752132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4429" y="3094794"/>
            <a:ext cx="752132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60859" y="3724258"/>
            <a:ext cx="742611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4231" y="1976971"/>
            <a:ext cx="2065983" cy="129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1371" y="3957654"/>
            <a:ext cx="618842" cy="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