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71636" y="920299"/>
            <a:ext cx="761652" cy="34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6280" y="2961449"/>
            <a:ext cx="1113917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8528" y="3638653"/>
            <a:ext cx="1494743" cy="35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8909" y="3648191"/>
            <a:ext cx="780694" cy="343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79650" y="836930"/>
            <a:ext cx="7524750" cy="1543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38120" y="2861945"/>
            <a:ext cx="6715125" cy="1133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1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015" y="1994535"/>
            <a:ext cx="585470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1315" y="1993900"/>
            <a:ext cx="630555" cy="39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35415" y="2005330"/>
            <a:ext cx="96837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32430" y="2757805"/>
            <a:ext cx="892175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1150" y="2729230"/>
            <a:ext cx="541020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3480" y="2728595"/>
            <a:ext cx="882650" cy="405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8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4743" y="2590617"/>
            <a:ext cx="637884" cy="47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9685" y="2590617"/>
            <a:ext cx="637884" cy="47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14909" y="2552441"/>
            <a:ext cx="590280" cy="582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8920" y="2429510"/>
            <a:ext cx="619760" cy="676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46809" y="2581073"/>
            <a:ext cx="637884" cy="496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31768" y="2581073"/>
            <a:ext cx="628363" cy="515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10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5785" y="2932157"/>
            <a:ext cx="647404" cy="47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6280" y="3008438"/>
            <a:ext cx="771173" cy="3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27834" y="2922622"/>
            <a:ext cx="628363" cy="486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8809" y="3008438"/>
            <a:ext cx="761652" cy="3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5785" y="4238474"/>
            <a:ext cx="628363" cy="533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6280" y="4343361"/>
            <a:ext cx="761652" cy="34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56625" y="4191635"/>
            <a:ext cx="598805" cy="59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98809" y="4343361"/>
            <a:ext cx="761652" cy="343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bldLvl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79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1983" y="3534141"/>
            <a:ext cx="399867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09123" y="3534141"/>
            <a:ext cx="399867" cy="305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4247" y="4841047"/>
            <a:ext cx="409388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1388" y="4841047"/>
            <a:ext cx="409388" cy="333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92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57586" y="3120905"/>
            <a:ext cx="390347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34611" y="3797350"/>
            <a:ext cx="390347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1157" y="3797350"/>
            <a:ext cx="380826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19966" y="4483323"/>
            <a:ext cx="380826" cy="323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3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4413" y="2303675"/>
            <a:ext cx="2075504" cy="27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2743" y="2303675"/>
            <a:ext cx="2075504" cy="27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4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>
            <p:custDataLst>
              <p:tags r:id="rId2"/>
            </p:custDataLst>
          </p:nvPr>
        </p:nvSpPr>
        <p:spPr bwMode="white">
          <a:xfrm>
            <a:off x="4655820" y="2996565"/>
            <a:ext cx="4305300" cy="21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>
            <p:custDataLst>
              <p:tags r:id="rId3"/>
            </p:custDataLst>
          </p:nvPr>
        </p:nvSpPr>
        <p:spPr bwMode="white">
          <a:xfrm>
            <a:off x="767715" y="3673475"/>
            <a:ext cx="4305300" cy="212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