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524750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52495" y="2842895"/>
            <a:ext cx="52863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15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3884" y="2996736"/>
            <a:ext cx="1466181" cy="32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8743" y="3711193"/>
            <a:ext cx="1104396" cy="32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010" y="4169320"/>
            <a:ext cx="11520000" cy="142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4641133" y="4351319"/>
            <a:ext cx="1466181" cy="33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4184142" y="5060158"/>
            <a:ext cx="409388" cy="33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6354852" y="5050579"/>
            <a:ext cx="752132" cy="354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5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2826" y="2577306"/>
            <a:ext cx="533157" cy="352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5851" y="2501109"/>
            <a:ext cx="533157" cy="49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7520" y="2520158"/>
            <a:ext cx="542677" cy="4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3421" y="2491585"/>
            <a:ext cx="580760" cy="48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5388" y="2501109"/>
            <a:ext cx="552198" cy="49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50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3867" y="2627240"/>
            <a:ext cx="752132" cy="34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2677" y="2617703"/>
            <a:ext cx="761652" cy="34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31900" y="2636776"/>
            <a:ext cx="752132" cy="33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6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942" y="3645937"/>
            <a:ext cx="409388" cy="343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2677" y="3645937"/>
            <a:ext cx="409388" cy="343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942" y="4351212"/>
            <a:ext cx="409388" cy="352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2677" y="4351212"/>
            <a:ext cx="409388" cy="352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